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3"/>
  </p:notesMasterIdLst>
  <p:sldIdLst>
    <p:sldId id="410" r:id="rId2"/>
    <p:sldId id="416" r:id="rId3"/>
    <p:sldId id="440" r:id="rId4"/>
    <p:sldId id="439" r:id="rId5"/>
    <p:sldId id="438" r:id="rId6"/>
    <p:sldId id="267" r:id="rId7"/>
    <p:sldId id="282" r:id="rId8"/>
    <p:sldId id="443" r:id="rId9"/>
    <p:sldId id="433" r:id="rId10"/>
    <p:sldId id="450" r:id="rId11"/>
    <p:sldId id="432" r:id="rId12"/>
    <p:sldId id="429" r:id="rId13"/>
    <p:sldId id="442" r:id="rId14"/>
    <p:sldId id="403" r:id="rId15"/>
    <p:sldId id="299" r:id="rId16"/>
    <p:sldId id="444" r:id="rId17"/>
    <p:sldId id="375" r:id="rId18"/>
    <p:sldId id="374" r:id="rId19"/>
    <p:sldId id="333" r:id="rId20"/>
    <p:sldId id="421" r:id="rId21"/>
    <p:sldId id="397" r:id="rId22"/>
    <p:sldId id="447" r:id="rId23"/>
    <p:sldId id="448" r:id="rId24"/>
    <p:sldId id="417" r:id="rId25"/>
    <p:sldId id="436" r:id="rId26"/>
    <p:sldId id="362" r:id="rId27"/>
    <p:sldId id="334" r:id="rId28"/>
    <p:sldId id="356" r:id="rId29"/>
    <p:sldId id="312" r:id="rId30"/>
    <p:sldId id="314" r:id="rId31"/>
    <p:sldId id="445" r:id="rId32"/>
    <p:sldId id="325" r:id="rId33"/>
    <p:sldId id="449" r:id="rId34"/>
    <p:sldId id="441" r:id="rId35"/>
    <p:sldId id="435" r:id="rId36"/>
    <p:sldId id="337" r:id="rId37"/>
    <p:sldId id="420" r:id="rId38"/>
    <p:sldId id="387" r:id="rId39"/>
    <p:sldId id="431" r:id="rId40"/>
    <p:sldId id="422" r:id="rId41"/>
    <p:sldId id="413" r:id="rId42"/>
    <p:sldId id="378" r:id="rId43"/>
    <p:sldId id="404" r:id="rId44"/>
    <p:sldId id="437" r:id="rId45"/>
    <p:sldId id="428" r:id="rId46"/>
    <p:sldId id="279" r:id="rId47"/>
    <p:sldId id="396" r:id="rId48"/>
    <p:sldId id="414" r:id="rId49"/>
    <p:sldId id="303" r:id="rId50"/>
    <p:sldId id="336" r:id="rId51"/>
    <p:sldId id="376" r:id="rId52"/>
    <p:sldId id="388" r:id="rId53"/>
    <p:sldId id="289" r:id="rId54"/>
    <p:sldId id="305" r:id="rId55"/>
    <p:sldId id="400" r:id="rId56"/>
    <p:sldId id="276" r:id="rId57"/>
    <p:sldId id="327" r:id="rId58"/>
    <p:sldId id="328" r:id="rId59"/>
    <p:sldId id="270" r:id="rId60"/>
    <p:sldId id="415" r:id="rId61"/>
    <p:sldId id="292" r:id="rId62"/>
    <p:sldId id="301" r:id="rId63"/>
    <p:sldId id="298" r:id="rId64"/>
    <p:sldId id="290" r:id="rId65"/>
    <p:sldId id="320" r:id="rId66"/>
    <p:sldId id="310" r:id="rId67"/>
    <p:sldId id="324" r:id="rId68"/>
    <p:sldId id="304" r:id="rId69"/>
    <p:sldId id="322" r:id="rId70"/>
    <p:sldId id="332" r:id="rId71"/>
    <p:sldId id="307" r:id="rId72"/>
    <p:sldId id="309" r:id="rId73"/>
    <p:sldId id="446" r:id="rId74"/>
    <p:sldId id="278" r:id="rId75"/>
    <p:sldId id="263" r:id="rId76"/>
    <p:sldId id="321" r:id="rId77"/>
    <p:sldId id="306" r:id="rId78"/>
    <p:sldId id="323" r:id="rId79"/>
    <p:sldId id="390" r:id="rId80"/>
    <p:sldId id="319" r:id="rId81"/>
    <p:sldId id="423" r:id="rId8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33CC33"/>
    <a:srgbClr val="FFCCCC"/>
    <a:srgbClr val="FFFF99"/>
    <a:srgbClr val="FFFFCC"/>
    <a:srgbClr val="FF9900"/>
    <a:srgbClr val="FF5050"/>
    <a:srgbClr val="FF0066"/>
    <a:srgbClr val="FF3399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51" autoAdjust="0"/>
    <p:restoredTop sz="93333" autoAdjust="0"/>
  </p:normalViewPr>
  <p:slideViewPr>
    <p:cSldViewPr snapToGrid="0">
      <p:cViewPr varScale="1">
        <p:scale>
          <a:sx n="83" d="100"/>
          <a:sy n="83" d="100"/>
        </p:scale>
        <p:origin x="528" y="192"/>
      </p:cViewPr>
      <p:guideLst/>
    </p:cSldViewPr>
  </p:slideViewPr>
  <p:notesTextViewPr>
    <p:cViewPr>
      <p:scale>
        <a:sx n="90" d="100"/>
        <a:sy n="9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3T13:42:15.22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163 0 24575,'0'17'0,"-2"-1"0,0 1 0,-1-1 0,-1 0 0,-9 27 0,-38 77 0,21-55 0,25-53 0,-7 14 0,2-1 0,1 1 0,-9 44 0,16-63 0,1 1 0,1 0 0,-1 0 0,1 0 0,0-1 0,1 1 0,0 0 0,1 0 0,-1-1 0,1 1 0,1-1 0,-1 1 0,1-1 0,0 0 0,1 0 0,0 0 0,6 8 0,-5-8 0,0-1 0,0 1 0,0-1 0,0 0 0,1-1 0,0 0 0,0 1 0,1-2 0,-1 1 0,1-1 0,0 0 0,0 0 0,1-1 0,-1 0 0,14 3 0,40 2 0,0-2 0,0-3 0,81-7 0,-108 3 0,4-1 0,-1-1 0,0-2 0,0-2 0,-1-1 0,0-2 0,0-1 0,-1-2 0,0-1 0,-1-2 0,-1-2 0,-1-1 0,32-24 0,-6 1 0,-3-3 0,-2-3 0,76-85 0,-67 62 0,-88 87 0,-410 329 0,92-52 0,294-244 0,2 2 0,3 2 0,2 2 0,-52 85 0,79-110 0,0-1 0,2 2 0,2 0 0,1 1 0,1 0 0,1 0 0,2 1 0,2 0 0,1 1 0,0 41 0,4-73 0,-1 1 0,2-1 0,-1 1 0,0 0 0,0-1 0,1 1 0,0-1 0,-1 1 0,1-1 0,0 1 0,0-1 0,0 1 0,1-1 0,-1 0 0,0 0 0,1 0 0,0 0 0,-1 0 0,1 0 0,0 0 0,2 1 0,-1-1 0,0-1 0,0 0 0,0 0 0,0 0 0,0 0 0,0-1 0,0 1 0,0-1 0,1 0 0,-1 1 0,0-2 0,0 1 0,0 0 0,6-2 0,11-3 0,-1-2 0,-1 0 0,1-1 0,24-14 0,-38 18 0,48-26 0,-3-3 0,-1-2 0,69-63 0,119-141 0,72-122 0,13-13 0,-163 199 0,-147 159 0,-1 4 0,-10 13 0,0 0 0,-1 0 0,1 0 0,-1 0 0,1 0 0,-1 0 0,0 0 0,0 1 0,1-1 0,-1 0 0,0 0 0,0 0 0,0 0 0,0 0 0,0 0 0,0 1 0,0-1 0,-1 1 0,-2 80 0,-4 0 0,-22 103 0,-53 159 0,71-302 0,-39 136 0,16-58 0,-23 142 0,57-260 0,-2 8 0,0 0 0,1 0 0,1 0 0,0 0 0,2 18 0,-2-26 0,1 0 0,0 1 0,-1-1 0,1 0 0,0 0 0,0-1 0,0 1 0,0 0 0,0 0 0,0 0 0,1-1 0,-1 1 0,1-1 0,-1 1 0,1-1 0,-1 1 0,1-1 0,0 0 0,0 0 0,0 0 0,0 0 0,0 0 0,0 0 0,0 0 0,0-1 0,0 1 0,0-1 0,0 0 0,0 1 0,0-1 0,0 0 0,0 0 0,4-1 0,6 0 0,0 0 0,1-1 0,-1-1 0,0 0 0,0 0 0,21-11 0,71-41 0,-73 38 0,67-42 0,92-72 0,81-84 0,33-23 0,-263 213 0,-41 25 0,1-1 0,-1 1 0,0 0 0,1 0 0,-1 0 0,1 0 0,-1-1 0,0 1 0,1 0 0,-1 0 0,1 0 0,-1 0 0,0 0 0,1 0 0,-1 0 0,1 0 0,-1 0 0,1 0 0,-1 0 0,0 0 0,1 0 0,-1 0 0,1 1 0,-1-1 0,0 0 0,1 0 0,-1 0 0,0 1 0,1-1 0,-1 0 0,0 0 0,1 1 0,-1-1 0,0 0 0,1 1 0,-1-1 0,0 0 0,0 1 0,0-1 0,1 0 0,-1 1 0,0-1 0,0 1 0,0-1 0,0 0 0,0 1 0,1-1 0,-1 1 0,0-1 0,0 0 0,0 1 0,0-1 0,0 1 0,-1-1 0,1 1 0,-6 26 0,5-25 0,-21 54-57,-38 71 1,33-71-1196,3-8-5574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569F61-4E12-4443-BDAD-84EC9F7BFBA7}" type="datetimeFigureOut">
              <a:rPr lang="nl-NL" smtClean="0"/>
              <a:t>18-03-2025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885AE5-4319-4FE6-85CC-A820474E0D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017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885AE5-4319-4FE6-85CC-A820474E0D5C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60841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885AE5-4319-4FE6-85CC-A820474E0D5C}" type="slidenum">
              <a:rPr lang="nl-NL" smtClean="0"/>
              <a:t>66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4295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885AE5-4319-4FE6-85CC-A820474E0D5C}" type="slidenum">
              <a:rPr lang="nl-NL" smtClean="0"/>
              <a:t>81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9069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8CAA5-4A08-9F55-68C9-49DEC3B8D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4853A03-99D6-CF72-EF4F-FB557A2102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328D1FE-DB3C-B1E3-1F0E-653CD1F556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80DBEB0-466E-1FAB-A9AB-67BB947E3A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885AE5-4319-4FE6-85CC-A820474E0D5C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7151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62FB9-2B9A-35AA-EADB-D96541EC6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0D0319F-8B1F-3A58-C6A7-D4589C423F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A9A62E3-D0EE-563B-2444-57E521E086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7930245-C7AF-9C9E-8913-2C5E43E9BF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885AE5-4319-4FE6-85CC-A820474E0D5C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9711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709DC-9B96-4067-B2AD-F73AE5577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36BF82E-630F-FD77-48CA-94CF6E1B05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5EE65AD-EC4A-AE02-FE89-8E66A0086D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ED9EE0E-BF64-3E37-289A-E3A42AA3D3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885AE5-4319-4FE6-85CC-A820474E0D5C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8215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885AE5-4319-4FE6-85CC-A820474E0D5C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321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885AE5-4319-4FE6-85CC-A820474E0D5C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3290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885AE5-4319-4FE6-85CC-A820474E0D5C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0772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885AE5-4319-4FE6-85CC-A820474E0D5C}" type="slidenum">
              <a:rPr lang="nl-NL" smtClean="0"/>
              <a:t>54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2791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A3A91-FFF5-595A-4A61-8D89205B3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43DAE9F-BB3F-43BA-884D-DF1F8869E1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52631B4-FB6F-BFC4-F548-2E4657F3C7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8CF3A2D-3E37-C2EE-DBD7-8AB717BF07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885AE5-4319-4FE6-85CC-A820474E0D5C}" type="slidenum">
              <a:rPr lang="nl-NL" smtClean="0"/>
              <a:t>55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271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E3782744-EB28-4769-B9CC-42470B5072F6}" type="datetimeFigureOut">
              <a:rPr lang="nl-NL" smtClean="0"/>
              <a:t>18-03-2025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0E44C89E-4BA2-4CB1-9AF5-BB0EE81F8C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6716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2744-EB28-4769-B9CC-42470B5072F6}" type="datetimeFigureOut">
              <a:rPr lang="nl-NL" smtClean="0"/>
              <a:t>18-03-2025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C89E-4BA2-4CB1-9AF5-BB0EE81F8C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9218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2744-EB28-4769-B9CC-42470B5072F6}" type="datetimeFigureOut">
              <a:rPr lang="nl-NL" smtClean="0"/>
              <a:t>18-03-2025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C89E-4BA2-4CB1-9AF5-BB0EE81F8C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1267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2744-EB28-4769-B9CC-42470B5072F6}" type="datetimeFigureOut">
              <a:rPr lang="nl-NL" smtClean="0"/>
              <a:t>18-03-2025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C89E-4BA2-4CB1-9AF5-BB0EE81F8C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6001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2744-EB28-4769-B9CC-42470B5072F6}" type="datetimeFigureOut">
              <a:rPr lang="nl-NL" smtClean="0"/>
              <a:t>18-03-2025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C89E-4BA2-4CB1-9AF5-BB0EE81F8C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5763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2744-EB28-4769-B9CC-42470B5072F6}" type="datetimeFigureOut">
              <a:rPr lang="nl-NL" smtClean="0"/>
              <a:t>18-03-2025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C89E-4BA2-4CB1-9AF5-BB0EE81F8C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5769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2744-EB28-4769-B9CC-42470B5072F6}" type="datetimeFigureOut">
              <a:rPr lang="nl-NL" smtClean="0"/>
              <a:t>18-03-2025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C89E-4BA2-4CB1-9AF5-BB0EE81F8C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8247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2744-EB28-4769-B9CC-42470B5072F6}" type="datetimeFigureOut">
              <a:rPr lang="nl-NL" smtClean="0"/>
              <a:t>18-03-2025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C89E-4BA2-4CB1-9AF5-BB0EE81F8C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6801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2744-EB28-4769-B9CC-42470B5072F6}" type="datetimeFigureOut">
              <a:rPr lang="nl-NL" smtClean="0"/>
              <a:t>18-03-2025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C89E-4BA2-4CB1-9AF5-BB0EE81F8C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5021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2744-EB28-4769-B9CC-42470B5072F6}" type="datetimeFigureOut">
              <a:rPr lang="nl-NL" smtClean="0"/>
              <a:t>18-03-2025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0E44C89E-4BA2-4CB1-9AF5-BB0EE81F8C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5347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E3782744-EB28-4769-B9CC-42470B5072F6}" type="datetimeFigureOut">
              <a:rPr lang="nl-NL" smtClean="0"/>
              <a:t>18-03-2025</a:t>
            </a:fld>
            <a:endParaRPr lang="nl-NL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nl-NL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0E44C89E-4BA2-4CB1-9AF5-BB0EE81F8C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5199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E3782744-EB28-4769-B9CC-42470B5072F6}" type="datetimeFigureOut">
              <a:rPr lang="nl-NL" smtClean="0"/>
              <a:t>18-03-2025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0E44C89E-4BA2-4CB1-9AF5-BB0EE81F8C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006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jpeg"/><Relationship Id="rId10" Type="http://schemas.openxmlformats.org/officeDocument/2006/relationships/image" Target="../media/image42.pn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01.png"/><Relationship Id="rId7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61.png"/><Relationship Id="rId4" Type="http://schemas.openxmlformats.org/officeDocument/2006/relationships/image" Target="../media/image51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13" Type="http://schemas.openxmlformats.org/officeDocument/2006/relationships/image" Target="../media/image410.png"/><Relationship Id="rId3" Type="http://schemas.openxmlformats.org/officeDocument/2006/relationships/image" Target="../media/image310.png"/><Relationship Id="rId7" Type="http://schemas.openxmlformats.org/officeDocument/2006/relationships/image" Target="../media/image350.png"/><Relationship Id="rId12" Type="http://schemas.openxmlformats.org/officeDocument/2006/relationships/image" Target="../media/image40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0.png"/><Relationship Id="rId11" Type="http://schemas.openxmlformats.org/officeDocument/2006/relationships/image" Target="../media/image391.png"/><Relationship Id="rId5" Type="http://schemas.openxmlformats.org/officeDocument/2006/relationships/image" Target="../media/image330.png"/><Relationship Id="rId15" Type="http://schemas.openxmlformats.org/officeDocument/2006/relationships/image" Target="../media/image65.jpeg"/><Relationship Id="rId10" Type="http://schemas.openxmlformats.org/officeDocument/2006/relationships/image" Target="../media/image381.png"/><Relationship Id="rId4" Type="http://schemas.openxmlformats.org/officeDocument/2006/relationships/image" Target="../media/image320.png"/><Relationship Id="rId9" Type="http://schemas.openxmlformats.org/officeDocument/2006/relationships/image" Target="../media/image370.png"/><Relationship Id="rId1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0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9.jpeg"/><Relationship Id="rId9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66.gif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11" Type="http://schemas.openxmlformats.org/officeDocument/2006/relationships/image" Target="../media/image69.png"/><Relationship Id="rId5" Type="http://schemas.openxmlformats.org/officeDocument/2006/relationships/image" Target="../media/image96.png"/><Relationship Id="rId10" Type="http://schemas.openxmlformats.org/officeDocument/2006/relationships/image" Target="../media/image68.png"/><Relationship Id="rId4" Type="http://schemas.openxmlformats.org/officeDocument/2006/relationships/image" Target="../media/image67.gif"/><Relationship Id="rId9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1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9.jpeg"/><Relationship Id="rId9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4.png"/><Relationship Id="rId4" Type="http://schemas.openxmlformats.org/officeDocument/2006/relationships/image" Target="../media/image2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3.png"/><Relationship Id="rId4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8.jpeg"/><Relationship Id="rId7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png"/><Relationship Id="rId9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0.png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png"/><Relationship Id="rId10" Type="http://schemas.openxmlformats.org/officeDocument/2006/relationships/image" Target="../media/image193.png"/><Relationship Id="rId4" Type="http://schemas.openxmlformats.org/officeDocument/2006/relationships/image" Target="../media/image88.png"/><Relationship Id="rId9" Type="http://schemas.openxmlformats.org/officeDocument/2006/relationships/customXml" Target="../ink/ink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jpeg"/><Relationship Id="rId7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11" Type="http://schemas.openxmlformats.org/officeDocument/2006/relationships/image" Target="../media/image102.png"/><Relationship Id="rId5" Type="http://schemas.openxmlformats.org/officeDocument/2006/relationships/image" Target="../media/image38.png"/><Relationship Id="rId10" Type="http://schemas.openxmlformats.org/officeDocument/2006/relationships/image" Target="../media/image41.jpeg"/><Relationship Id="rId4" Type="http://schemas.openxmlformats.org/officeDocument/2006/relationships/image" Target="../media/image37.jpeg"/><Relationship Id="rId9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9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660.png"/><Relationship Id="rId7" Type="http://schemas.openxmlformats.org/officeDocument/2006/relationships/image" Target="../media/image1000.png"/><Relationship Id="rId2" Type="http://schemas.openxmlformats.org/officeDocument/2006/relationships/image" Target="../media/image5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0.png"/><Relationship Id="rId5" Type="http://schemas.openxmlformats.org/officeDocument/2006/relationships/image" Target="../media/image810.png"/><Relationship Id="rId4" Type="http://schemas.openxmlformats.org/officeDocument/2006/relationships/image" Target="../media/image740.png"/><Relationship Id="rId9" Type="http://schemas.openxmlformats.org/officeDocument/2006/relationships/image" Target="../media/image12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13" Type="http://schemas.openxmlformats.org/officeDocument/2006/relationships/image" Target="../media/image271.png"/><Relationship Id="rId18" Type="http://schemas.openxmlformats.org/officeDocument/2006/relationships/image" Target="../media/image321.png"/><Relationship Id="rId3" Type="http://schemas.openxmlformats.org/officeDocument/2006/relationships/image" Target="../media/image170.png"/><Relationship Id="rId21" Type="http://schemas.openxmlformats.org/officeDocument/2006/relationships/image" Target="../media/image352.png"/><Relationship Id="rId7" Type="http://schemas.openxmlformats.org/officeDocument/2006/relationships/image" Target="../media/image212.png"/><Relationship Id="rId12" Type="http://schemas.openxmlformats.org/officeDocument/2006/relationships/image" Target="../media/image261.png"/><Relationship Id="rId17" Type="http://schemas.openxmlformats.org/officeDocument/2006/relationships/image" Target="../media/image312.png"/><Relationship Id="rId2" Type="http://schemas.openxmlformats.org/officeDocument/2006/relationships/image" Target="../media/image160.png"/><Relationship Id="rId20" Type="http://schemas.openxmlformats.org/officeDocument/2006/relationships/image" Target="../media/image3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2.png"/><Relationship Id="rId11" Type="http://schemas.openxmlformats.org/officeDocument/2006/relationships/image" Target="../media/image251.png"/><Relationship Id="rId5" Type="http://schemas.openxmlformats.org/officeDocument/2006/relationships/image" Target="../media/image192.png"/><Relationship Id="rId15" Type="http://schemas.openxmlformats.org/officeDocument/2006/relationships/image" Target="../media/image291.png"/><Relationship Id="rId10" Type="http://schemas.openxmlformats.org/officeDocument/2006/relationships/image" Target="../media/image242.png"/><Relationship Id="rId19" Type="http://schemas.openxmlformats.org/officeDocument/2006/relationships/image" Target="../media/image332.png"/><Relationship Id="rId4" Type="http://schemas.openxmlformats.org/officeDocument/2006/relationships/image" Target="../media/image180.png"/><Relationship Id="rId9" Type="http://schemas.openxmlformats.org/officeDocument/2006/relationships/image" Target="../media/image232.png"/><Relationship Id="rId14" Type="http://schemas.openxmlformats.org/officeDocument/2006/relationships/image" Target="../media/image28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1.png"/><Relationship Id="rId4" Type="http://schemas.openxmlformats.org/officeDocument/2006/relationships/image" Target="../media/image10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0.png"/><Relationship Id="rId5" Type="http://schemas.openxmlformats.org/officeDocument/2006/relationships/image" Target="../media/image390.png"/><Relationship Id="rId4" Type="http://schemas.openxmlformats.org/officeDocument/2006/relationships/image" Target="../media/image380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3" Type="http://schemas.openxmlformats.org/officeDocument/2006/relationships/image" Target="../media/image720.png"/><Relationship Id="rId7" Type="http://schemas.openxmlformats.org/officeDocument/2006/relationships/image" Target="../media/image550.png"/><Relationship Id="rId12" Type="http://schemas.openxmlformats.org/officeDocument/2006/relationships/image" Target="../media/image20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0.png"/><Relationship Id="rId11" Type="http://schemas.openxmlformats.org/officeDocument/2006/relationships/image" Target="../media/image730.png"/><Relationship Id="rId5" Type="http://schemas.openxmlformats.org/officeDocument/2006/relationships/image" Target="../media/image530.png"/><Relationship Id="rId10" Type="http://schemas.openxmlformats.org/officeDocument/2006/relationships/image" Target="../media/image580.png"/><Relationship Id="rId4" Type="http://schemas.openxmlformats.org/officeDocument/2006/relationships/image" Target="../media/image490.png"/><Relationship Id="rId9" Type="http://schemas.openxmlformats.org/officeDocument/2006/relationships/image" Target="../media/image57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78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0.png"/><Relationship Id="rId2" Type="http://schemas.openxmlformats.org/officeDocument/2006/relationships/image" Target="../media/image8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231.png"/><Relationship Id="rId18" Type="http://schemas.openxmlformats.org/officeDocument/2006/relationships/image" Target="../media/image280.png"/><Relationship Id="rId3" Type="http://schemas.openxmlformats.org/officeDocument/2006/relationships/image" Target="../media/image131.png"/><Relationship Id="rId7" Type="http://schemas.openxmlformats.org/officeDocument/2006/relationships/image" Target="../media/image171.png"/><Relationship Id="rId12" Type="http://schemas.openxmlformats.org/officeDocument/2006/relationships/image" Target="../media/image221.png"/><Relationship Id="rId17" Type="http://schemas.openxmlformats.org/officeDocument/2006/relationships/image" Target="../media/image270.png"/><Relationship Id="rId2" Type="http://schemas.openxmlformats.org/officeDocument/2006/relationships/image" Target="../media/image115.png"/><Relationship Id="rId16" Type="http://schemas.openxmlformats.org/officeDocument/2006/relationships/image" Target="../media/image2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png"/><Relationship Id="rId11" Type="http://schemas.openxmlformats.org/officeDocument/2006/relationships/image" Target="../media/image211.png"/><Relationship Id="rId5" Type="http://schemas.openxmlformats.org/officeDocument/2006/relationships/image" Target="../media/image151.png"/><Relationship Id="rId15" Type="http://schemas.openxmlformats.org/officeDocument/2006/relationships/image" Target="../media/image250.png"/><Relationship Id="rId10" Type="http://schemas.openxmlformats.org/officeDocument/2006/relationships/image" Target="../media/image116.png"/><Relationship Id="rId19" Type="http://schemas.openxmlformats.org/officeDocument/2006/relationships/image" Target="../media/image290.png"/><Relationship Id="rId4" Type="http://schemas.openxmlformats.org/officeDocument/2006/relationships/image" Target="../media/image141.png"/><Relationship Id="rId9" Type="http://schemas.openxmlformats.org/officeDocument/2006/relationships/image" Target="../media/image191.png"/><Relationship Id="rId14" Type="http://schemas.openxmlformats.org/officeDocument/2006/relationships/image" Target="../media/image24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0.png"/><Relationship Id="rId2" Type="http://schemas.openxmlformats.org/officeDocument/2006/relationships/image" Target="../media/image1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7" Type="http://schemas.openxmlformats.org/officeDocument/2006/relationships/image" Target="../media/image610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0.png"/><Relationship Id="rId5" Type="http://schemas.openxmlformats.org/officeDocument/2006/relationships/image" Target="../media/image510.png"/><Relationship Id="rId4" Type="http://schemas.openxmlformats.org/officeDocument/2006/relationships/image" Target="../media/image440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jpeg"/><Relationship Id="rId7" Type="http://schemas.openxmlformats.org/officeDocument/2006/relationships/image" Target="../media/image95.png"/><Relationship Id="rId12" Type="http://schemas.openxmlformats.org/officeDocument/2006/relationships/image" Target="../media/image118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11" Type="http://schemas.openxmlformats.org/officeDocument/2006/relationships/image" Target="../media/image102.png"/><Relationship Id="rId5" Type="http://schemas.openxmlformats.org/officeDocument/2006/relationships/image" Target="../media/image38.png"/><Relationship Id="rId10" Type="http://schemas.openxmlformats.org/officeDocument/2006/relationships/image" Target="../media/image41.jpeg"/><Relationship Id="rId4" Type="http://schemas.openxmlformats.org/officeDocument/2006/relationships/image" Target="../media/image37.jpeg"/><Relationship Id="rId9" Type="http://schemas.openxmlformats.org/officeDocument/2006/relationships/image" Target="../media/image100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png"/><Relationship Id="rId4" Type="http://schemas.openxmlformats.org/officeDocument/2006/relationships/image" Target="../media/image1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ode euronorm stapelbak gesloten wand 600x400x320">
            <a:extLst>
              <a:ext uri="{FF2B5EF4-FFF2-40B4-BE49-F238E27FC236}">
                <a16:creationId xmlns:a16="http://schemas.microsoft.com/office/drawing/2014/main" id="{90172E4C-6A20-BBF3-BD97-1332BAD55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946" y="804382"/>
            <a:ext cx="975090" cy="96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410A99F7-050D-92E3-E7AD-EB288BB2E00B}"/>
              </a:ext>
            </a:extLst>
          </p:cNvPr>
          <p:cNvGrpSpPr>
            <a:grpSpLocks noChangeAspect="1"/>
          </p:cNvGrpSpPr>
          <p:nvPr/>
        </p:nvGrpSpPr>
        <p:grpSpPr>
          <a:xfrm>
            <a:off x="405160" y="1064065"/>
            <a:ext cx="5690839" cy="5174314"/>
            <a:chOff x="2001457" y="0"/>
            <a:chExt cx="6543285" cy="5949387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346E4943-C8F0-50BB-2888-8DC5E04E27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1457" y="0"/>
              <a:ext cx="5949387" cy="594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Pijl: gestreept rechts 1">
              <a:extLst>
                <a:ext uri="{FF2B5EF4-FFF2-40B4-BE49-F238E27FC236}">
                  <a16:creationId xmlns:a16="http://schemas.microsoft.com/office/drawing/2014/main" id="{11174C39-7F94-39CF-710C-EC09FE151F03}"/>
                </a:ext>
              </a:extLst>
            </p:cNvPr>
            <p:cNvSpPr/>
            <p:nvPr/>
          </p:nvSpPr>
          <p:spPr>
            <a:xfrm rot="11731983">
              <a:off x="3226808" y="2794640"/>
              <a:ext cx="5317934" cy="763869"/>
            </a:xfrm>
            <a:prstGeom prst="stripedRightArrow">
              <a:avLst>
                <a:gd name="adj1" fmla="val 56121"/>
                <a:gd name="adj2" fmla="val 96981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4AC589FD-DD24-1CC2-E46F-19C27DAC347D}"/>
              </a:ext>
            </a:extLst>
          </p:cNvPr>
          <p:cNvSpPr txBox="1"/>
          <p:nvPr/>
        </p:nvSpPr>
        <p:spPr>
          <a:xfrm>
            <a:off x="7271158" y="4944065"/>
            <a:ext cx="451568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7200" b="1" dirty="0">
                <a:latin typeface="Trebuchet MS" panose="020B0603020202020204" pitchFamily="34" charset="0"/>
              </a:rPr>
              <a:t>Bedankt!</a:t>
            </a:r>
          </a:p>
          <a:p>
            <a:r>
              <a:rPr lang="nl-NL" sz="3200" i="1" dirty="0">
                <a:latin typeface="Trebuchet MS" panose="020B0603020202020204" pitchFamily="34" charset="0"/>
              </a:rPr>
              <a:t>Tot de volgende les…</a:t>
            </a:r>
            <a:endParaRPr lang="nl-NL" sz="7200" i="1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EDDC591-6124-3CDF-3540-BBE9BF2E9347}"/>
              </a:ext>
            </a:extLst>
          </p:cNvPr>
          <p:cNvSpPr txBox="1"/>
          <p:nvPr/>
        </p:nvSpPr>
        <p:spPr>
          <a:xfrm>
            <a:off x="6095999" y="460680"/>
            <a:ext cx="5690839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dirty="0">
                <a:latin typeface="Trebuchet MS" panose="020B0603020202020204" pitchFamily="34" charset="0"/>
              </a:rPr>
              <a:t>- Antwoordenboeken terug</a:t>
            </a:r>
          </a:p>
          <a:p>
            <a:r>
              <a:rPr lang="nl-NL" sz="3200" dirty="0">
                <a:latin typeface="Trebuchet MS" panose="020B0603020202020204" pitchFamily="34" charset="0"/>
              </a:rPr>
              <a:t>- Papier in papierbak</a:t>
            </a:r>
          </a:p>
          <a:p>
            <a:r>
              <a:rPr lang="nl-NL" sz="3200" dirty="0">
                <a:latin typeface="Trebuchet MS" panose="020B0603020202020204" pitchFamily="34" charset="0"/>
              </a:rPr>
              <a:t>- Wacht tot de      bel gaat</a:t>
            </a:r>
          </a:p>
          <a:p>
            <a:endParaRPr lang="nl-NL" sz="3200" dirty="0">
              <a:latin typeface="Trebuchet MS" panose="020B0603020202020204" pitchFamily="34" charset="0"/>
            </a:endParaRPr>
          </a:p>
          <a:p>
            <a:r>
              <a:rPr lang="nl-NL" sz="2800" b="1" i="1" dirty="0">
                <a:latin typeface="Trebuchet MS" panose="020B0603020202020204" pitchFamily="34" charset="0"/>
              </a:rPr>
              <a:t>Wat heb jij geleerd deze les?</a:t>
            </a:r>
            <a:endParaRPr lang="nl-NL" sz="2800" b="1" i="1" dirty="0"/>
          </a:p>
        </p:txBody>
      </p:sp>
      <p:pic>
        <p:nvPicPr>
          <p:cNvPr id="6" name="Picture 2" descr="Bell - Free music icons">
            <a:extLst>
              <a:ext uri="{FF2B5EF4-FFF2-40B4-BE49-F238E27FC236}">
                <a16:creationId xmlns:a16="http://schemas.microsoft.com/office/drawing/2014/main" id="{195B1BDE-AA3C-F412-2145-722E81A4E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418" y="1446166"/>
            <a:ext cx="522017" cy="52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126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E0F1D7-7125-CED8-6551-BD4D6094E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kstvak 10">
                <a:extLst>
                  <a:ext uri="{FF2B5EF4-FFF2-40B4-BE49-F238E27FC236}">
                    <a16:creationId xmlns:a16="http://schemas.microsoft.com/office/drawing/2014/main" id="{D93223D4-92E9-CA70-96C8-EBED7169F2EB}"/>
                  </a:ext>
                </a:extLst>
              </p:cNvPr>
              <p:cNvSpPr txBox="1"/>
              <p:nvPr/>
            </p:nvSpPr>
            <p:spPr>
              <a:xfrm>
                <a:off x="280794" y="2769363"/>
                <a:ext cx="11136993" cy="715324"/>
              </a:xfrm>
              <a:prstGeom prst="rect">
                <a:avLst/>
              </a:prstGeom>
              <a:noFill/>
              <a:ln w="47625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nl-NL" sz="2800" b="1">
                    <a:solidFill>
                      <a:srgbClr val="FF0000"/>
                    </a:solidFill>
                    <a:latin typeface="Trebuchet MS" panose="020B0703020202090204" pitchFamily="34" charset="0"/>
                  </a:rPr>
                  <a:t>100</a:t>
                </a:r>
                <a:r>
                  <a:rPr lang="nl-NL" sz="280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% van …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num>
                      <m:den>
                        <m:r>
                          <a:rPr lang="nl-NL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nl-NL" sz="2800" baseline="3000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e</a:t>
                </a:r>
                <a:r>
                  <a:rPr lang="nl-NL" sz="280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 </a:t>
                </a:r>
                <a:r>
                  <a:rPr lang="nl-NL" sz="240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deel</a:t>
                </a:r>
                <a:r>
                  <a:rPr lang="nl-NL" sz="280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 </a:t>
                </a:r>
                <a:r>
                  <a:rPr lang="nl-NL" sz="240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van</a:t>
                </a:r>
                <a:r>
                  <a:rPr lang="nl-NL" sz="280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 … = … </a:t>
                </a:r>
                <a:r>
                  <a:rPr lang="nl-NL" sz="2800">
                    <a:solidFill>
                      <a:schemeClr val="tx1"/>
                    </a:solidFill>
                    <a:latin typeface="Wingdings 2" pitchFamily="2" charset="2"/>
                    <a:ea typeface="Calibri" panose="020F0502020204030204" pitchFamily="34" charset="0"/>
                    <a:cs typeface="Times New Roman" panose="02020603050405020304" pitchFamily="18" charset="0"/>
                  </a:rPr>
                  <a:t>Î</a:t>
                </a:r>
                <a:r>
                  <a:rPr lang="nl-NL" sz="2800" b="1">
                    <a:solidFill>
                      <a:srgbClr val="FF0000"/>
                    </a:solidFill>
                    <a:latin typeface="Trebuchet MS" panose="020B0703020202090204" pitchFamily="34" charset="0"/>
                  </a:rPr>
                  <a:t>1,00				</a:t>
                </a:r>
                <a:r>
                  <a:rPr lang="nl-NL" sz="2800">
                    <a:latin typeface="Trebuchet MS" panose="020B0703020202090204" pitchFamily="34" charset="0"/>
                  </a:rPr>
                  <a:t> </a:t>
                </a:r>
                <a:r>
                  <a:rPr lang="nl-NL" sz="2800" i="1">
                    <a:highlight>
                      <a:srgbClr val="FFFF00"/>
                    </a:highlight>
                    <a:latin typeface="Trebuchet MS" panose="020B0703020202090204" pitchFamily="34" charset="0"/>
                  </a:rPr>
                  <a:t>“Alles”</a:t>
                </a:r>
                <a:endParaRPr lang="nl-NL" sz="2800" b="1" i="1">
                  <a:solidFill>
                    <a:srgbClr val="FF0000"/>
                  </a:solidFill>
                  <a:highlight>
                    <a:srgbClr val="FFFF00"/>
                  </a:highlight>
                  <a:latin typeface="Trebuchet MS" panose="020B0703020202090204" pitchFamily="34" charset="0"/>
                </a:endParaRPr>
              </a:p>
            </p:txBody>
          </p:sp>
        </mc:Choice>
        <mc:Fallback xmlns="">
          <p:sp>
            <p:nvSpPr>
              <p:cNvPr id="11" name="Tekstvak 10">
                <a:extLst>
                  <a:ext uri="{FF2B5EF4-FFF2-40B4-BE49-F238E27FC236}">
                    <a16:creationId xmlns:a16="http://schemas.microsoft.com/office/drawing/2014/main" id="{D93223D4-92E9-CA70-96C8-EBED7169F2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794" y="2769363"/>
                <a:ext cx="11136993" cy="715324"/>
              </a:xfrm>
              <a:prstGeom prst="rect">
                <a:avLst/>
              </a:prstGeom>
              <a:blipFill>
                <a:blip r:embed="rId2"/>
                <a:stretch>
                  <a:fillRect l="-908" b="-4918"/>
                </a:stretch>
              </a:blipFill>
              <a:ln w="4762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F2CBC984-067E-E2B7-6DA7-E65A9317A38D}"/>
                  </a:ext>
                </a:extLst>
              </p:cNvPr>
              <p:cNvSpPr txBox="1"/>
              <p:nvPr/>
            </p:nvSpPr>
            <p:spPr>
              <a:xfrm>
                <a:off x="280794" y="4281361"/>
                <a:ext cx="11136993" cy="715324"/>
              </a:xfrm>
              <a:prstGeom prst="rect">
                <a:avLst/>
              </a:prstGeom>
              <a:noFill/>
              <a:ln w="47625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nl-NL" sz="2800" b="1">
                    <a:solidFill>
                      <a:srgbClr val="FF0000"/>
                    </a:solidFill>
                    <a:latin typeface="Trebuchet MS" panose="020B0703020202090204" pitchFamily="34" charset="0"/>
                  </a:rPr>
                  <a:t> 50</a:t>
                </a:r>
                <a:r>
                  <a:rPr lang="nl-NL" sz="280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% van …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𝟓𝟎</m:t>
                        </m:r>
                      </m:num>
                      <m:den>
                        <m:r>
                          <a:rPr lang="nl-NL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nl-NL" sz="2800" baseline="3000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e</a:t>
                </a:r>
                <a:r>
                  <a:rPr lang="nl-NL" sz="280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 </a:t>
                </a:r>
                <a:r>
                  <a:rPr lang="nl-NL" sz="240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deel</a:t>
                </a:r>
                <a:r>
                  <a:rPr lang="nl-NL" sz="280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 </a:t>
                </a:r>
                <a:r>
                  <a:rPr lang="nl-NL" sz="240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van</a:t>
                </a:r>
                <a:r>
                  <a:rPr lang="nl-NL" sz="280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 … = … </a:t>
                </a:r>
                <a:r>
                  <a:rPr lang="nl-NL" sz="2800">
                    <a:solidFill>
                      <a:schemeClr val="tx1"/>
                    </a:solidFill>
                    <a:latin typeface="Wingdings 2" pitchFamily="2" charset="2"/>
                    <a:ea typeface="Calibri" panose="020F0502020204030204" pitchFamily="34" charset="0"/>
                    <a:cs typeface="Times New Roman" panose="02020603050405020304" pitchFamily="18" charset="0"/>
                  </a:rPr>
                  <a:t>Î</a:t>
                </a:r>
                <a:r>
                  <a:rPr lang="nl-NL" sz="280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0,</a:t>
                </a:r>
                <a:r>
                  <a:rPr lang="nl-NL" sz="2800" b="1">
                    <a:solidFill>
                      <a:srgbClr val="FF0000"/>
                    </a:solidFill>
                    <a:latin typeface="Trebuchet MS" panose="020B0703020202090204" pitchFamily="34" charset="0"/>
                  </a:rPr>
                  <a:t>50</a:t>
                </a:r>
              </a:p>
            </p:txBody>
          </p:sp>
        </mc:Choice>
        <mc:Fallback xmlns=""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F2CBC984-067E-E2B7-6DA7-E65A9317A3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794" y="4281361"/>
                <a:ext cx="11136993" cy="715324"/>
              </a:xfrm>
              <a:prstGeom prst="rect">
                <a:avLst/>
              </a:prstGeom>
              <a:blipFill>
                <a:blip r:embed="rId3"/>
                <a:stretch>
                  <a:fillRect b="-6557"/>
                </a:stretch>
              </a:blipFill>
              <a:ln w="4762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kstvak 16">
                <a:extLst>
                  <a:ext uri="{FF2B5EF4-FFF2-40B4-BE49-F238E27FC236}">
                    <a16:creationId xmlns:a16="http://schemas.microsoft.com/office/drawing/2014/main" id="{47044E03-2A2E-6F1A-15AC-930148CA8AD1}"/>
                  </a:ext>
                </a:extLst>
              </p:cNvPr>
              <p:cNvSpPr txBox="1"/>
              <p:nvPr/>
            </p:nvSpPr>
            <p:spPr>
              <a:xfrm>
                <a:off x="280794" y="5720207"/>
                <a:ext cx="11136993" cy="715324"/>
              </a:xfrm>
              <a:prstGeom prst="rect">
                <a:avLst/>
              </a:prstGeom>
              <a:noFill/>
              <a:ln w="47625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nl-NL" sz="2800" b="1">
                    <a:solidFill>
                      <a:srgbClr val="FF0000"/>
                    </a:solidFill>
                    <a:latin typeface="Trebuchet MS" panose="020B0703020202090204" pitchFamily="34" charset="0"/>
                  </a:rPr>
                  <a:t>  25</a:t>
                </a:r>
                <a:r>
                  <a:rPr lang="nl-NL" sz="280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% van …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nl-NL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nl-NL" sz="2800" baseline="3000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e</a:t>
                </a:r>
                <a:r>
                  <a:rPr lang="nl-NL" sz="280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 </a:t>
                </a:r>
                <a:r>
                  <a:rPr lang="nl-NL" sz="240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deel</a:t>
                </a:r>
                <a:r>
                  <a:rPr lang="nl-NL" sz="280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 </a:t>
                </a:r>
                <a:r>
                  <a:rPr lang="nl-NL" sz="240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van</a:t>
                </a:r>
                <a:r>
                  <a:rPr lang="nl-NL" sz="280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 … = … </a:t>
                </a:r>
                <a:r>
                  <a:rPr lang="nl-NL" sz="2800">
                    <a:solidFill>
                      <a:schemeClr val="tx1"/>
                    </a:solidFill>
                    <a:latin typeface="Wingdings 2" pitchFamily="2" charset="2"/>
                    <a:ea typeface="Calibri" panose="020F0502020204030204" pitchFamily="34" charset="0"/>
                    <a:cs typeface="Times New Roman" panose="02020603050405020304" pitchFamily="18" charset="0"/>
                  </a:rPr>
                  <a:t>Î</a:t>
                </a:r>
                <a:r>
                  <a:rPr lang="nl-NL" sz="280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0,</a:t>
                </a:r>
                <a:r>
                  <a:rPr lang="nl-NL" sz="2800" b="1">
                    <a:solidFill>
                      <a:srgbClr val="FF0000"/>
                    </a:solidFill>
                    <a:latin typeface="Trebuchet MS" panose="020B0703020202090204" pitchFamily="34" charset="0"/>
                  </a:rPr>
                  <a:t>25</a:t>
                </a:r>
              </a:p>
            </p:txBody>
          </p:sp>
        </mc:Choice>
        <mc:Fallback xmlns="">
          <p:sp>
            <p:nvSpPr>
              <p:cNvPr id="17" name="Tekstvak 16">
                <a:extLst>
                  <a:ext uri="{FF2B5EF4-FFF2-40B4-BE49-F238E27FC236}">
                    <a16:creationId xmlns:a16="http://schemas.microsoft.com/office/drawing/2014/main" id="{47044E03-2A2E-6F1A-15AC-930148CA8A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794" y="5720207"/>
                <a:ext cx="11136993" cy="715324"/>
              </a:xfrm>
              <a:prstGeom prst="rect">
                <a:avLst/>
              </a:prstGeom>
              <a:blipFill>
                <a:blip r:embed="rId4"/>
                <a:stretch>
                  <a:fillRect b="-8197"/>
                </a:stretch>
              </a:blipFill>
              <a:ln w="4762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fbeelding 12">
            <a:extLst>
              <a:ext uri="{FF2B5EF4-FFF2-40B4-BE49-F238E27FC236}">
                <a16:creationId xmlns:a16="http://schemas.microsoft.com/office/drawing/2014/main" id="{07F9263A-D5BB-5C7F-D550-B319A74402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9809" y="5293068"/>
            <a:ext cx="1479881" cy="14016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39B86D52-3A3F-37E4-5701-B20014482817}"/>
              </a:ext>
            </a:extLst>
          </p:cNvPr>
          <p:cNvSpPr txBox="1"/>
          <p:nvPr/>
        </p:nvSpPr>
        <p:spPr>
          <a:xfrm>
            <a:off x="489857" y="283028"/>
            <a:ext cx="3339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>
                <a:latin typeface="Trebuchet MS" panose="020B0703020202090204" pitchFamily="34" charset="0"/>
              </a:rPr>
              <a:t>Procent </a:t>
            </a:r>
            <a:r>
              <a:rPr lang="nl-NL" sz="3600" b="1">
                <a:solidFill>
                  <a:srgbClr val="FF0000"/>
                </a:solidFill>
                <a:latin typeface="Trebuchet MS" panose="020B0703020202090204" pitchFamily="34" charset="0"/>
              </a:rPr>
              <a:t>%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kstvak 2">
                <a:extLst>
                  <a:ext uri="{FF2B5EF4-FFF2-40B4-BE49-F238E27FC236}">
                    <a16:creationId xmlns:a16="http://schemas.microsoft.com/office/drawing/2014/main" id="{E841F0C6-8D9F-DEF2-63A8-2B0F072406A5}"/>
                  </a:ext>
                </a:extLst>
              </p:cNvPr>
              <p:cNvSpPr txBox="1"/>
              <p:nvPr/>
            </p:nvSpPr>
            <p:spPr>
              <a:xfrm>
                <a:off x="280795" y="1292003"/>
                <a:ext cx="11136993" cy="715324"/>
              </a:xfrm>
              <a:prstGeom prst="rect">
                <a:avLst/>
              </a:prstGeom>
              <a:noFill/>
              <a:ln w="47625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nl-NL" sz="2800" b="1">
                    <a:solidFill>
                      <a:srgbClr val="FF0000"/>
                    </a:solidFill>
                    <a:latin typeface="Trebuchet MS" panose="020B0703020202090204" pitchFamily="34" charset="0"/>
                  </a:rPr>
                  <a:t> 1</a:t>
                </a:r>
                <a:r>
                  <a:rPr lang="nl-NL" sz="280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% van …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nl-NL" sz="2800" baseline="3000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e</a:t>
                </a:r>
                <a:r>
                  <a:rPr lang="nl-NL" sz="280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 </a:t>
                </a:r>
                <a:r>
                  <a:rPr lang="nl-NL" sz="240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deel</a:t>
                </a:r>
                <a:r>
                  <a:rPr lang="nl-NL" sz="280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 </a:t>
                </a:r>
                <a:r>
                  <a:rPr lang="nl-NL" sz="240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van</a:t>
                </a:r>
                <a:r>
                  <a:rPr lang="nl-NL" sz="280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 … = … </a:t>
                </a:r>
                <a:r>
                  <a:rPr lang="nl-NL" sz="2800">
                    <a:solidFill>
                      <a:schemeClr val="tx1"/>
                    </a:solidFill>
                    <a:latin typeface="Wingdings 2" pitchFamily="2" charset="2"/>
                    <a:ea typeface="Calibri" panose="020F0502020204030204" pitchFamily="34" charset="0"/>
                    <a:cs typeface="Times New Roman" panose="02020603050405020304" pitchFamily="18" charset="0"/>
                  </a:rPr>
                  <a:t>Î</a:t>
                </a:r>
                <a:r>
                  <a:rPr lang="nl-NL" sz="280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0,0</a:t>
                </a:r>
                <a:r>
                  <a:rPr lang="nl-NL" sz="2800" b="1">
                    <a:solidFill>
                      <a:srgbClr val="FF0000"/>
                    </a:solidFill>
                    <a:latin typeface="Trebuchet MS" panose="020B0703020202090204" pitchFamily="34" charset="0"/>
                  </a:rPr>
                  <a:t>1</a:t>
                </a:r>
              </a:p>
            </p:txBody>
          </p:sp>
        </mc:Choice>
        <mc:Fallback xmlns="">
          <p:sp>
            <p:nvSpPr>
              <p:cNvPr id="3" name="Tekstvak 2">
                <a:extLst>
                  <a:ext uri="{FF2B5EF4-FFF2-40B4-BE49-F238E27FC236}">
                    <a16:creationId xmlns:a16="http://schemas.microsoft.com/office/drawing/2014/main" id="{E841F0C6-8D9F-DEF2-63A8-2B0F072406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795" y="1292003"/>
                <a:ext cx="11136993" cy="715324"/>
              </a:xfrm>
              <a:prstGeom prst="rect">
                <a:avLst/>
              </a:prstGeom>
              <a:blipFill>
                <a:blip r:embed="rId6"/>
                <a:stretch>
                  <a:fillRect b="-6557"/>
                </a:stretch>
              </a:blipFill>
              <a:ln w="4762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fbeelding 3">
            <a:extLst>
              <a:ext uri="{FF2B5EF4-FFF2-40B4-BE49-F238E27FC236}">
                <a16:creationId xmlns:a16="http://schemas.microsoft.com/office/drawing/2014/main" id="{EE0B175F-5BBD-FD67-07EC-27511AB4AD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4295" y="767320"/>
            <a:ext cx="1546610" cy="1496039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07043C02-B8D9-5F32-F305-2232EB180566}"/>
              </a:ext>
            </a:extLst>
          </p:cNvPr>
          <p:cNvSpPr txBox="1"/>
          <p:nvPr/>
        </p:nvSpPr>
        <p:spPr>
          <a:xfrm>
            <a:off x="2907792" y="405783"/>
            <a:ext cx="737848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i="1">
                <a:latin typeface="Trebuchet MS" panose="020B0703020202090204" pitchFamily="34" charset="0"/>
              </a:rPr>
              <a:t>“cent” is “honderd”; (1</a:t>
            </a:r>
            <a:r>
              <a:rPr lang="nl-NL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€</a:t>
            </a:r>
            <a:r>
              <a:rPr lang="nl-NL">
                <a:effectLst/>
              </a:rPr>
              <a:t> </a:t>
            </a:r>
            <a:r>
              <a:rPr lang="nl-NL" i="1">
                <a:latin typeface="Trebuchet MS" panose="020B0703020202090204" pitchFamily="34" charset="0"/>
              </a:rPr>
              <a:t> is 100 </a:t>
            </a:r>
            <a:r>
              <a:rPr lang="nl-NL" i="1" u="sng">
                <a:latin typeface="Trebuchet MS" panose="020B0703020202090204" pitchFamily="34" charset="0"/>
              </a:rPr>
              <a:t>cent</a:t>
            </a:r>
            <a:r>
              <a:rPr lang="nl-NL" i="1">
                <a:latin typeface="Trebuchet MS" panose="020B0703020202090204" pitchFamily="34" charset="0"/>
              </a:rPr>
              <a:t>; 1 meter = 100 </a:t>
            </a:r>
            <a:r>
              <a:rPr lang="nl-NL" i="1" u="sng">
                <a:latin typeface="Trebuchet MS" panose="020B0703020202090204" pitchFamily="34" charset="0"/>
              </a:rPr>
              <a:t>cent</a:t>
            </a:r>
            <a:r>
              <a:rPr lang="nl-NL" i="1">
                <a:latin typeface="Trebuchet MS" panose="020B0703020202090204" pitchFamily="34" charset="0"/>
              </a:rPr>
              <a:t>imeter)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9CC48552-9987-D42D-4FA8-5C334CC998A4}"/>
              </a:ext>
            </a:extLst>
          </p:cNvPr>
          <p:cNvSpPr txBox="1"/>
          <p:nvPr/>
        </p:nvSpPr>
        <p:spPr>
          <a:xfrm>
            <a:off x="10946978" y="1290121"/>
            <a:ext cx="514513" cy="40011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nl-NL" sz="2000" b="1">
                <a:solidFill>
                  <a:schemeClr val="bg1"/>
                </a:solidFill>
                <a:latin typeface="Trebuchet MS" panose="020B0703020202090204" pitchFamily="34" charset="0"/>
              </a:rPr>
              <a:t>1%</a:t>
            </a:r>
            <a:endParaRPr lang="nl-NL" sz="2000" b="1">
              <a:solidFill>
                <a:schemeClr val="bg1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DF9CAA7-8407-9FD6-71FD-85CE5C6813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79891" y="3821733"/>
            <a:ext cx="1487260" cy="1396166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A0ABE06C-ED04-CB95-732B-67DC1BFD57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19809" y="2284251"/>
            <a:ext cx="1451801" cy="144416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98A5BD8D-A8B3-A45F-9E65-B7D12C4A346C}"/>
              </a:ext>
            </a:extLst>
          </p:cNvPr>
          <p:cNvSpPr txBox="1"/>
          <p:nvPr/>
        </p:nvSpPr>
        <p:spPr>
          <a:xfrm>
            <a:off x="10938235" y="4324097"/>
            <a:ext cx="694673" cy="40011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nl-NL" sz="2000" b="1">
                <a:solidFill>
                  <a:schemeClr val="bg1"/>
                </a:solidFill>
                <a:latin typeface="Trebuchet MS" panose="020B0703020202090204" pitchFamily="34" charset="0"/>
              </a:rPr>
              <a:t>50%</a:t>
            </a:r>
            <a:endParaRPr lang="nl-NL" sz="2000" b="1">
              <a:solidFill>
                <a:schemeClr val="bg1"/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7562130-DAFD-B447-75A8-59F0A532ADCF}"/>
              </a:ext>
            </a:extLst>
          </p:cNvPr>
          <p:cNvSpPr txBox="1"/>
          <p:nvPr/>
        </p:nvSpPr>
        <p:spPr>
          <a:xfrm>
            <a:off x="10706640" y="2826490"/>
            <a:ext cx="1026363" cy="40011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nl-NL" sz="2000" b="1">
                <a:solidFill>
                  <a:schemeClr val="bg1"/>
                </a:solidFill>
                <a:latin typeface="Trebuchet MS" panose="020B0703020202090204" pitchFamily="34" charset="0"/>
              </a:rPr>
              <a:t>100%</a:t>
            </a:r>
            <a:endParaRPr lang="nl-NL" sz="2000" b="1">
              <a:solidFill>
                <a:schemeClr val="bg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D43913D8-53C9-4425-5871-9DC206246BC5}"/>
              </a:ext>
            </a:extLst>
          </p:cNvPr>
          <p:cNvSpPr txBox="1"/>
          <p:nvPr/>
        </p:nvSpPr>
        <p:spPr>
          <a:xfrm>
            <a:off x="10969674" y="5776107"/>
            <a:ext cx="694673" cy="40011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nl-NL" sz="2000" b="1">
                <a:solidFill>
                  <a:schemeClr val="bg1"/>
                </a:solidFill>
                <a:latin typeface="Trebuchet MS" panose="020B0703020202090204" pitchFamily="34" charset="0"/>
              </a:rPr>
              <a:t>25%</a:t>
            </a:r>
            <a:endParaRPr lang="nl-NL" sz="2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294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1F1BB-F0F4-E7C8-D261-D7A55BF8F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F66E956A-87FE-8C42-8178-C3EACC5B83D5}"/>
              </a:ext>
            </a:extLst>
          </p:cNvPr>
          <p:cNvSpPr txBox="1"/>
          <p:nvPr/>
        </p:nvSpPr>
        <p:spPr>
          <a:xfrm>
            <a:off x="7505701" y="3277703"/>
            <a:ext cx="227511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="1">
                <a:latin typeface="Trebuchet MS" panose="020B0703020202090204" pitchFamily="34" charset="0"/>
              </a:rPr>
              <a:t>Even:</a:t>
            </a:r>
          </a:p>
          <a:p>
            <a:r>
              <a:rPr lang="nl-NL" i="1">
                <a:latin typeface="Trebuchet MS" panose="020B0703020202090204" pitchFamily="34" charset="0"/>
              </a:rPr>
              <a:t>(English: </a:t>
            </a:r>
            <a:r>
              <a:rPr lang="nl-NL" i="1">
                <a:highlight>
                  <a:srgbClr val="FFFF00"/>
                </a:highlight>
                <a:latin typeface="Trebuchet MS" panose="020B0703020202090204" pitchFamily="34" charset="0"/>
              </a:rPr>
              <a:t>even</a:t>
            </a:r>
            <a:r>
              <a:rPr lang="nl-NL" i="1">
                <a:latin typeface="Trebuchet MS" panose="020B0703020202090204" pitchFamily="34" charset="0"/>
              </a:rPr>
              <a:t>)</a:t>
            </a:r>
          </a:p>
          <a:p>
            <a:endParaRPr lang="nl-NL" sz="2400">
              <a:latin typeface="Trebuchet MS" panose="020B0703020202090204" pitchFamily="34" charset="0"/>
            </a:endParaRPr>
          </a:p>
          <a:p>
            <a:r>
              <a:rPr lang="nl-NL" sz="2400">
                <a:latin typeface="Trebuchet MS" panose="020B0703020202090204" pitchFamily="34" charset="0"/>
              </a:rPr>
              <a:t>…2</a:t>
            </a:r>
          </a:p>
          <a:p>
            <a:r>
              <a:rPr lang="nl-NL" sz="2400">
                <a:latin typeface="Trebuchet MS" panose="020B0703020202090204" pitchFamily="34" charset="0"/>
              </a:rPr>
              <a:t>…4</a:t>
            </a:r>
          </a:p>
          <a:p>
            <a:r>
              <a:rPr lang="nl-NL" sz="2400">
                <a:latin typeface="Trebuchet MS" panose="020B0703020202090204" pitchFamily="34" charset="0"/>
              </a:rPr>
              <a:t>…6</a:t>
            </a:r>
          </a:p>
          <a:p>
            <a:r>
              <a:rPr lang="nl-NL" sz="2400">
                <a:latin typeface="Trebuchet MS" panose="020B0703020202090204" pitchFamily="34" charset="0"/>
              </a:rPr>
              <a:t>…8</a:t>
            </a:r>
          </a:p>
          <a:p>
            <a:r>
              <a:rPr lang="nl-NL" sz="2400">
                <a:latin typeface="Trebuchet MS" panose="020B0703020202090204" pitchFamily="34" charset="0"/>
              </a:rPr>
              <a:t>…0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42034DD-EE7B-8F34-E11D-2DDC398495BE}"/>
              </a:ext>
            </a:extLst>
          </p:cNvPr>
          <p:cNvSpPr txBox="1"/>
          <p:nvPr/>
        </p:nvSpPr>
        <p:spPr>
          <a:xfrm>
            <a:off x="928914" y="3277703"/>
            <a:ext cx="476431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="1">
                <a:solidFill>
                  <a:srgbClr val="FF0000"/>
                </a:solidFill>
                <a:latin typeface="Trebuchet MS" panose="020B0703020202090204" pitchFamily="34" charset="0"/>
              </a:rPr>
              <a:t>ON</a:t>
            </a:r>
            <a:r>
              <a:rPr lang="nl-NL" sz="3600" b="1">
                <a:latin typeface="Trebuchet MS" panose="020B0703020202090204" pitchFamily="34" charset="0"/>
              </a:rPr>
              <a:t>even:</a:t>
            </a:r>
          </a:p>
          <a:p>
            <a:r>
              <a:rPr lang="nl-NL" i="1">
                <a:latin typeface="Trebuchet MS" panose="020B0703020202090204" pitchFamily="34" charset="0"/>
              </a:rPr>
              <a:t>(English: </a:t>
            </a:r>
            <a:r>
              <a:rPr lang="nl-NL" i="1">
                <a:highlight>
                  <a:srgbClr val="FFFF00"/>
                </a:highlight>
                <a:latin typeface="Trebuchet MS" panose="020B0703020202090204" pitchFamily="34" charset="0"/>
              </a:rPr>
              <a:t>odd</a:t>
            </a:r>
            <a:r>
              <a:rPr lang="nl-NL" i="1">
                <a:latin typeface="Trebuchet MS" panose="020B0703020202090204" pitchFamily="34" charset="0"/>
              </a:rPr>
              <a:t>)</a:t>
            </a:r>
          </a:p>
          <a:p>
            <a:endParaRPr lang="nl-NL" b="1">
              <a:latin typeface="Trebuchet MS" panose="020B0703020202090204" pitchFamily="34" charset="0"/>
            </a:endParaRPr>
          </a:p>
          <a:p>
            <a:r>
              <a:rPr lang="nl-NL" sz="2400">
                <a:latin typeface="Trebuchet MS" panose="020B0703020202090204" pitchFamily="34" charset="0"/>
              </a:rPr>
              <a:t>…1</a:t>
            </a:r>
          </a:p>
          <a:p>
            <a:r>
              <a:rPr lang="nl-NL" sz="2400">
                <a:latin typeface="Trebuchet MS" panose="020B0703020202090204" pitchFamily="34" charset="0"/>
              </a:rPr>
              <a:t>…3</a:t>
            </a:r>
          </a:p>
          <a:p>
            <a:r>
              <a:rPr lang="nl-NL" sz="2400">
                <a:latin typeface="Trebuchet MS" panose="020B0703020202090204" pitchFamily="34" charset="0"/>
              </a:rPr>
              <a:t>…5</a:t>
            </a:r>
          </a:p>
          <a:p>
            <a:r>
              <a:rPr lang="nl-NL" sz="2400">
                <a:latin typeface="Trebuchet MS" panose="020B0703020202090204" pitchFamily="34" charset="0"/>
              </a:rPr>
              <a:t>…7</a:t>
            </a:r>
          </a:p>
          <a:p>
            <a:r>
              <a:rPr lang="nl-NL" sz="2400">
                <a:latin typeface="Trebuchet MS" panose="020B0703020202090204" pitchFamily="34" charset="0"/>
              </a:rPr>
              <a:t>…9</a:t>
            </a:r>
          </a:p>
        </p:txBody>
      </p:sp>
      <p:pic>
        <p:nvPicPr>
          <p:cNvPr id="1026" name="Picture 2" descr="Odd vs. Even number Psychology. Decrypting the psychology of Odd and… | by  Atishay Goyal | UX Collective">
            <a:extLst>
              <a:ext uri="{FF2B5EF4-FFF2-40B4-BE49-F238E27FC236}">
                <a16:creationId xmlns:a16="http://schemas.microsoft.com/office/drawing/2014/main" id="{9E89D6C3-E59B-DBD8-3FC5-F16B4354F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14" y="227769"/>
            <a:ext cx="5199091" cy="259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72670B38-EBBB-D420-391B-990CDB3DDC10}"/>
              </a:ext>
            </a:extLst>
          </p:cNvPr>
          <p:cNvSpPr txBox="1"/>
          <p:nvPr/>
        </p:nvSpPr>
        <p:spPr>
          <a:xfrm>
            <a:off x="2939143" y="3842978"/>
            <a:ext cx="202474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i="1">
                <a:latin typeface="Trebuchet MS" panose="020B0703020202090204" pitchFamily="34" charset="0"/>
              </a:rPr>
              <a:t>Voorbeelden: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i="1">
                <a:latin typeface="Trebuchet MS" panose="020B0703020202090204" pitchFamily="34" charset="0"/>
              </a:rPr>
              <a:t>193</a:t>
            </a:r>
            <a:r>
              <a:rPr lang="nl-NL" i="1" u="sng">
                <a:highlight>
                  <a:srgbClr val="FFFF00"/>
                </a:highlight>
                <a:latin typeface="Trebuchet MS" panose="020B0703020202090204" pitchFamily="34" charset="0"/>
              </a:rPr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i="1">
                <a:latin typeface="Trebuchet MS" panose="020B0703020202090204" pitchFamily="34" charset="0"/>
              </a:rPr>
              <a:t>188</a:t>
            </a:r>
            <a:r>
              <a:rPr lang="nl-NL" i="1" u="sng">
                <a:highlight>
                  <a:srgbClr val="FFFF00"/>
                </a:highlight>
                <a:latin typeface="Trebuchet MS" panose="020B0703020202090204" pitchFamily="34" charset="0"/>
              </a:rPr>
              <a:t>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i="1">
                <a:latin typeface="Trebuchet MS" panose="020B0703020202090204" pitchFamily="34" charset="0"/>
              </a:rPr>
              <a:t>99</a:t>
            </a:r>
            <a:r>
              <a:rPr lang="nl-NL" i="1" u="sng">
                <a:highlight>
                  <a:srgbClr val="FFFF00"/>
                </a:highlight>
                <a:latin typeface="Trebuchet MS" panose="020B0703020202090204" pitchFamily="34" charset="0"/>
              </a:rPr>
              <a:t>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i="1">
                <a:latin typeface="Trebuchet MS" panose="020B0703020202090204" pitchFamily="34" charset="0"/>
              </a:rPr>
              <a:t>1234</a:t>
            </a:r>
            <a:r>
              <a:rPr lang="nl-NL" i="1" u="sng">
                <a:highlight>
                  <a:srgbClr val="FFFF00"/>
                </a:highlight>
                <a:latin typeface="Trebuchet MS" panose="020B0703020202090204" pitchFamily="34" charset="0"/>
              </a:rPr>
              <a:t>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i="1">
                <a:latin typeface="Trebuchet MS" panose="020B0703020202090204" pitchFamily="34" charset="0"/>
              </a:rPr>
              <a:t>11</a:t>
            </a:r>
            <a:r>
              <a:rPr lang="nl-NL" i="1" u="sng">
                <a:highlight>
                  <a:srgbClr val="FFFF00"/>
                </a:highlight>
                <a:latin typeface="Trebuchet MS" panose="020B0703020202090204" pitchFamily="34" charset="0"/>
              </a:rPr>
              <a:t>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i="1">
                <a:latin typeface="Trebuchet MS" panose="020B0703020202090204" pitchFamily="34" charset="0"/>
              </a:rPr>
              <a:t>9076</a:t>
            </a:r>
            <a:r>
              <a:rPr lang="nl-NL" i="1" u="sng">
                <a:highlight>
                  <a:srgbClr val="FFFF00"/>
                </a:highlight>
                <a:latin typeface="Trebuchet MS" panose="020B0703020202090204" pitchFamily="34" charset="0"/>
              </a:rPr>
              <a:t>7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1754BAA6-CF0C-0CC2-D878-CF5C30C4D225}"/>
              </a:ext>
            </a:extLst>
          </p:cNvPr>
          <p:cNvSpPr txBox="1"/>
          <p:nvPr/>
        </p:nvSpPr>
        <p:spPr>
          <a:xfrm>
            <a:off x="9437915" y="3842978"/>
            <a:ext cx="212271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i="1">
                <a:latin typeface="Trebuchet MS" panose="020B0703020202090204" pitchFamily="34" charset="0"/>
              </a:rPr>
              <a:t>Voorbeelden: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i="1">
                <a:latin typeface="Trebuchet MS" panose="020B0703020202090204" pitchFamily="34" charset="0"/>
              </a:rPr>
              <a:t>1</a:t>
            </a:r>
            <a:r>
              <a:rPr lang="nl-NL" i="1" u="sng">
                <a:highlight>
                  <a:srgbClr val="FFFF00"/>
                </a:highlight>
                <a:latin typeface="Trebuchet MS" panose="020B0703020202090204" pitchFamily="34" charset="0"/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i="1">
                <a:latin typeface="Trebuchet MS" panose="020B0703020202090204" pitchFamily="34" charset="0"/>
              </a:rPr>
              <a:t>18</a:t>
            </a:r>
            <a:r>
              <a:rPr lang="nl-NL" i="1" u="sng">
                <a:highlight>
                  <a:srgbClr val="FFFF00"/>
                </a:highlight>
                <a:latin typeface="Trebuchet MS" panose="020B0703020202090204" pitchFamily="34" charset="0"/>
              </a:rPr>
              <a:t>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i="1">
                <a:latin typeface="Trebuchet MS" panose="020B0703020202090204" pitchFamily="34" charset="0"/>
              </a:rPr>
              <a:t>99</a:t>
            </a:r>
            <a:r>
              <a:rPr lang="nl-NL" i="1" u="sng">
                <a:highlight>
                  <a:srgbClr val="FFFF00"/>
                </a:highlight>
                <a:latin typeface="Trebuchet MS" panose="020B0703020202090204" pitchFamily="34" charset="0"/>
              </a:rPr>
              <a:t>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i="1">
                <a:latin typeface="Trebuchet MS" panose="020B0703020202090204" pitchFamily="34" charset="0"/>
              </a:rPr>
              <a:t>12345</a:t>
            </a:r>
            <a:r>
              <a:rPr lang="nl-NL" i="1" u="sng">
                <a:highlight>
                  <a:srgbClr val="FFFF00"/>
                </a:highlight>
                <a:latin typeface="Trebuchet MS" panose="020B0703020202090204" pitchFamily="34" charset="0"/>
              </a:rPr>
              <a:t>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i="1">
                <a:latin typeface="Trebuchet MS" panose="020B0703020202090204" pitchFamily="34" charset="0"/>
              </a:rPr>
              <a:t>4505</a:t>
            </a:r>
            <a:r>
              <a:rPr lang="nl-NL" i="1" u="sng">
                <a:highlight>
                  <a:srgbClr val="FFFF00"/>
                </a:highlight>
                <a:latin typeface="Trebuchet MS" panose="020B0703020202090204" pitchFamily="34" charset="0"/>
              </a:rPr>
              <a:t>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i="1" u="sng">
                <a:highlight>
                  <a:srgbClr val="FFFF00"/>
                </a:highlight>
                <a:latin typeface="Trebuchet MS" panose="020B0703020202090204" pitchFamily="34" charset="0"/>
              </a:rPr>
              <a:t>0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269740E-A70B-C85B-DA5E-63AA5F27B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915" y="533309"/>
            <a:ext cx="5608112" cy="203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12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FB11E7E-E7E3-086E-5DEA-ED756D2C6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141590"/>
            <a:ext cx="11696700" cy="657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250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6E0C128-FCC2-0B0A-6E74-AF1D75297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53" y="235526"/>
            <a:ext cx="11090084" cy="620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96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6F30F4B-1DE4-F57E-FF08-BB0BAE5E1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303"/>
            <a:ext cx="12192000" cy="668539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20A3E68-E4DE-657D-BA79-C15874ACE3DF}"/>
              </a:ext>
            </a:extLst>
          </p:cNvPr>
          <p:cNvSpPr txBox="1"/>
          <p:nvPr/>
        </p:nvSpPr>
        <p:spPr>
          <a:xfrm>
            <a:off x="5614638" y="244656"/>
            <a:ext cx="61387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i="1">
                <a:latin typeface="Trebuchet MS" panose="020B0603020202020204" pitchFamily="34" charset="0"/>
              </a:rPr>
              <a:t>“vierkante …”							“kubieke …”</a:t>
            </a:r>
            <a:endParaRPr lang="nl-NL" i="1"/>
          </a:p>
        </p:txBody>
      </p:sp>
    </p:spTree>
    <p:extLst>
      <p:ext uri="{BB962C8B-B14F-4D97-AF65-F5344CB8AC3E}">
        <p14:creationId xmlns:p14="http://schemas.microsoft.com/office/powerpoint/2010/main" val="3732575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euken weegschaal 5kg. per 20 gram | JIP SNEL">
            <a:extLst>
              <a:ext uri="{FF2B5EF4-FFF2-40B4-BE49-F238E27FC236}">
                <a16:creationId xmlns:a16="http://schemas.microsoft.com/office/drawing/2014/main" id="{7E8D29DF-BEBA-5424-531C-CE86E3FC2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12" y="484997"/>
            <a:ext cx="1094277" cy="109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A new kilogram was born on 20th May 2019!">
            <a:extLst>
              <a:ext uri="{FF2B5EF4-FFF2-40B4-BE49-F238E27FC236}">
                <a16:creationId xmlns:a16="http://schemas.microsoft.com/office/drawing/2014/main" id="{E086F71E-4C2B-270D-F4A1-7A6CAB6E9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784" y="792628"/>
            <a:ext cx="1134416" cy="61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Rolmaat Compact 5 meter (25mm) in Meetgereedschap">
            <a:extLst>
              <a:ext uri="{FF2B5EF4-FFF2-40B4-BE49-F238E27FC236}">
                <a16:creationId xmlns:a16="http://schemas.microsoft.com/office/drawing/2014/main" id="{D8BA1A5B-16E1-8AA7-5094-DA18DE285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01" y="637172"/>
            <a:ext cx="960550" cy="96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VanDijk | Staedtler metalen liniaal 30 cm, STAEDTLER | 4007817563304">
            <a:extLst>
              <a:ext uri="{FF2B5EF4-FFF2-40B4-BE49-F238E27FC236}">
                <a16:creationId xmlns:a16="http://schemas.microsoft.com/office/drawing/2014/main" id="{AE0DBDE8-CE3C-B37A-9F6F-19501C65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9151">
            <a:off x="3456830" y="421402"/>
            <a:ext cx="2217590" cy="42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802E335-9F48-3347-A861-55659D5068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7542" y="1087968"/>
            <a:ext cx="1260537" cy="447476"/>
          </a:xfrm>
          <a:prstGeom prst="rect">
            <a:avLst/>
          </a:prstGeom>
        </p:spPr>
      </p:pic>
      <p:pic>
        <p:nvPicPr>
          <p:cNvPr id="10" name="Picture 2" descr="Restant rol tapijt 400cm x 24meter bruin hoogpolig 70 korting - Klusspullen  kopen? | Laagste prijs online | beslist.nl">
            <a:extLst>
              <a:ext uri="{FF2B5EF4-FFF2-40B4-BE49-F238E27FC236}">
                <a16:creationId xmlns:a16="http://schemas.microsoft.com/office/drawing/2014/main" id="{4EEDE67A-AF9A-28C8-045B-DD1CE9394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772" y="605726"/>
            <a:ext cx="1134416" cy="113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et Pak En Het Glas Van De Melk Vector Illustratie - Illustration of  daling, karton: 10595136">
            <a:extLst>
              <a:ext uri="{FF2B5EF4-FFF2-40B4-BE49-F238E27FC236}">
                <a16:creationId xmlns:a16="http://schemas.microsoft.com/office/drawing/2014/main" id="{1B8F26FC-AC03-E6E0-0E28-4274E72D5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816" y="675675"/>
            <a:ext cx="899826" cy="93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Vitlab - Maatbeker - 100ml | bol.com">
            <a:extLst>
              <a:ext uri="{FF2B5EF4-FFF2-40B4-BE49-F238E27FC236}">
                <a16:creationId xmlns:a16="http://schemas.microsoft.com/office/drawing/2014/main" id="{FA9838D0-1760-0DC0-64F5-FFEDBFE17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461" y="440516"/>
            <a:ext cx="1017828" cy="113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FA2C8AD2-4A7F-2959-9B3B-F73DA65B82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882562"/>
            <a:ext cx="12192000" cy="4688706"/>
          </a:xfrm>
          <a:prstGeom prst="rect">
            <a:avLst/>
          </a:prstGeom>
        </p:spPr>
      </p:pic>
      <p:pic>
        <p:nvPicPr>
          <p:cNvPr id="1028" name="Picture 4" descr="Premium Vector | Illustration of a paint brush on a transparent background">
            <a:extLst>
              <a:ext uri="{FF2B5EF4-FFF2-40B4-BE49-F238E27FC236}">
                <a16:creationId xmlns:a16="http://schemas.microsoft.com/office/drawing/2014/main" id="{9BDB2DA5-78BC-6949-F5E9-EBCE5935F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08617">
            <a:off x="8052070" y="252332"/>
            <a:ext cx="862467" cy="132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2F8372A5-39AB-385E-D844-AB98A848F2B1}"/>
              </a:ext>
            </a:extLst>
          </p:cNvPr>
          <p:cNvSpPr txBox="1"/>
          <p:nvPr/>
        </p:nvSpPr>
        <p:spPr>
          <a:xfrm>
            <a:off x="7223104" y="1922049"/>
            <a:ext cx="45770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400" i="1">
                <a:latin typeface="Trebuchet MS" panose="020B0603020202020204" pitchFamily="34" charset="0"/>
              </a:rPr>
              <a:t>“vierkante …”			         	“kubieke …”</a:t>
            </a:r>
            <a:endParaRPr lang="nl-NL" sz="1400" i="1"/>
          </a:p>
        </p:txBody>
      </p:sp>
    </p:spTree>
    <p:extLst>
      <p:ext uri="{BB962C8B-B14F-4D97-AF65-F5344CB8AC3E}">
        <p14:creationId xmlns:p14="http://schemas.microsoft.com/office/powerpoint/2010/main" val="2389453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630BECB-6ADE-E612-9035-83B1F4D25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060" y="1517268"/>
            <a:ext cx="5187648" cy="283267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3114292-9F16-3D81-A0FF-A7543B71525B}"/>
              </a:ext>
            </a:extLst>
          </p:cNvPr>
          <p:cNvSpPr txBox="1"/>
          <p:nvPr/>
        </p:nvSpPr>
        <p:spPr>
          <a:xfrm>
            <a:off x="374312" y="363872"/>
            <a:ext cx="11443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u="sng">
                <a:solidFill>
                  <a:srgbClr val="FF0000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Vlakke</a:t>
            </a:r>
            <a:r>
              <a:rPr lang="nl-NL" sz="3600" b="1">
                <a:solidFill>
                  <a:srgbClr val="FF0000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600">
                <a:solidFill>
                  <a:srgbClr val="FF0000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figuren</a:t>
            </a:r>
            <a:r>
              <a:rPr lang="nl-NL" sz="3600" b="1">
                <a:solidFill>
                  <a:srgbClr val="FF0000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600">
                <a:solidFill>
                  <a:srgbClr val="FF0000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(2D)</a:t>
            </a:r>
            <a:r>
              <a:rPr lang="nl-NL" sz="360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r>
              <a:rPr lang="nl-NL" sz="3600" b="1" u="sng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Ruimte</a:t>
            </a:r>
            <a:r>
              <a:rPr lang="nl-NL" sz="360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-figuren</a:t>
            </a:r>
            <a:r>
              <a:rPr lang="nl-NL" sz="3600" b="1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60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(3D)</a:t>
            </a:r>
            <a:endParaRPr lang="nl-NL" sz="3600"/>
          </a:p>
        </p:txBody>
      </p:sp>
      <p:pic>
        <p:nvPicPr>
          <p:cNvPr id="1030" name="Picture 6" descr="math geometric 3d shapes icon 20389253 PNG">
            <a:extLst>
              <a:ext uri="{FF2B5EF4-FFF2-40B4-BE49-F238E27FC236}">
                <a16:creationId xmlns:a16="http://schemas.microsoft.com/office/drawing/2014/main" id="{F272F9AB-2A81-1338-4B79-13A04CCD8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708" y="1517268"/>
            <a:ext cx="6097222" cy="304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517E5AA5-5138-5F66-C96C-F06AE3C46196}"/>
              </a:ext>
            </a:extLst>
          </p:cNvPr>
          <p:cNvSpPr txBox="1"/>
          <p:nvPr/>
        </p:nvSpPr>
        <p:spPr>
          <a:xfrm>
            <a:off x="7339561" y="1279250"/>
            <a:ext cx="14787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40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balk</a:t>
            </a:r>
            <a:endParaRPr lang="nl-NL" sz="140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ACD7F2D-C129-F115-06AC-2996DE1989C0}"/>
              </a:ext>
            </a:extLst>
          </p:cNvPr>
          <p:cNvSpPr txBox="1"/>
          <p:nvPr/>
        </p:nvSpPr>
        <p:spPr>
          <a:xfrm>
            <a:off x="8818319" y="1279250"/>
            <a:ext cx="14787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40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cilinder</a:t>
            </a:r>
            <a:endParaRPr lang="nl-NL" sz="140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9A52535-263C-E925-1114-8F2A16887899}"/>
              </a:ext>
            </a:extLst>
          </p:cNvPr>
          <p:cNvSpPr txBox="1"/>
          <p:nvPr/>
        </p:nvSpPr>
        <p:spPr>
          <a:xfrm>
            <a:off x="10260716" y="1279250"/>
            <a:ext cx="14787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40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kegel</a:t>
            </a:r>
            <a:endParaRPr lang="nl-NL" sz="140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86866594-4487-73AC-2EE1-A639BE898E78}"/>
              </a:ext>
            </a:extLst>
          </p:cNvPr>
          <p:cNvSpPr txBox="1"/>
          <p:nvPr/>
        </p:nvSpPr>
        <p:spPr>
          <a:xfrm>
            <a:off x="5917406" y="4419204"/>
            <a:ext cx="14787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40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piramide</a:t>
            </a:r>
            <a:endParaRPr lang="nl-NL" sz="140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F1FFC126-EEDA-9CA3-8620-088C5EADF0DC}"/>
              </a:ext>
            </a:extLst>
          </p:cNvPr>
          <p:cNvSpPr txBox="1"/>
          <p:nvPr/>
        </p:nvSpPr>
        <p:spPr>
          <a:xfrm>
            <a:off x="7265713" y="4419204"/>
            <a:ext cx="14787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40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bol</a:t>
            </a:r>
            <a:endParaRPr lang="nl-NL" sz="140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158D3390-EE6C-2862-2359-BA8CD1F371FA}"/>
              </a:ext>
            </a:extLst>
          </p:cNvPr>
          <p:cNvSpPr txBox="1"/>
          <p:nvPr/>
        </p:nvSpPr>
        <p:spPr>
          <a:xfrm>
            <a:off x="8892168" y="4419204"/>
            <a:ext cx="14787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40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prisma</a:t>
            </a:r>
            <a:endParaRPr lang="nl-NL" sz="140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4D1C309B-22E3-E238-DEEF-8D0B774EBBE0}"/>
              </a:ext>
            </a:extLst>
          </p:cNvPr>
          <p:cNvSpPr txBox="1"/>
          <p:nvPr/>
        </p:nvSpPr>
        <p:spPr>
          <a:xfrm>
            <a:off x="10363140" y="4419204"/>
            <a:ext cx="14787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40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piramide</a:t>
            </a:r>
            <a:endParaRPr lang="nl-NL" sz="1400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96981D8B-7966-ECA7-CEFA-572DA54B82D3}"/>
              </a:ext>
            </a:extLst>
          </p:cNvPr>
          <p:cNvSpPr txBox="1"/>
          <p:nvPr/>
        </p:nvSpPr>
        <p:spPr>
          <a:xfrm>
            <a:off x="5917406" y="1279250"/>
            <a:ext cx="14787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40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kubus</a:t>
            </a:r>
            <a:endParaRPr lang="nl-NL" sz="140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AC728581-4EFA-F4B8-99C8-EEAE130DA344}"/>
              </a:ext>
            </a:extLst>
          </p:cNvPr>
          <p:cNvSpPr txBox="1"/>
          <p:nvPr/>
        </p:nvSpPr>
        <p:spPr>
          <a:xfrm>
            <a:off x="1767192" y="5202684"/>
            <a:ext cx="405525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l-NL" sz="140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40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(aantal) </a:t>
            </a:r>
            <a:r>
              <a:rPr lang="nl-NL" sz="1400" b="1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hoekpunten</a:t>
            </a:r>
          </a:p>
          <a:p>
            <a:r>
              <a:rPr lang="nl-NL" sz="140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(aantal) (lengte) (parallelle) </a:t>
            </a:r>
            <a:r>
              <a:rPr lang="nl-NL" sz="1400" b="1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zijden</a:t>
            </a:r>
          </a:p>
          <a:p>
            <a:r>
              <a:rPr lang="nl-NL" sz="140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(lengte) </a:t>
            </a:r>
            <a:r>
              <a:rPr lang="nl-NL" sz="1400" b="1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nl-NL" sz="1400" b="1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iagonalen</a:t>
            </a:r>
          </a:p>
          <a:p>
            <a:r>
              <a:rPr lang="nl-NL" sz="1400" b="1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nl-NL" sz="1400" b="1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ymmetrie</a:t>
            </a:r>
            <a:r>
              <a:rPr lang="nl-NL" sz="140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-as(sen)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7259EA9F-C1FB-66F8-E678-A7C61603C4EA}"/>
              </a:ext>
            </a:extLst>
          </p:cNvPr>
          <p:cNvSpPr txBox="1"/>
          <p:nvPr/>
        </p:nvSpPr>
        <p:spPr>
          <a:xfrm>
            <a:off x="7514982" y="5274123"/>
            <a:ext cx="26484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l-NL" sz="1400" u="sng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40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(aantal) (vorm) </a:t>
            </a:r>
            <a:r>
              <a:rPr lang="nl-NL" sz="1400" b="1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vlakken</a:t>
            </a:r>
          </a:p>
          <a:p>
            <a:r>
              <a:rPr lang="nl-NL" sz="140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(aantal) </a:t>
            </a:r>
            <a:r>
              <a:rPr lang="nl-NL" sz="1400" b="1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ribben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087F42AB-4EB3-FBFF-0BDE-BDFEC2A379C0}"/>
              </a:ext>
            </a:extLst>
          </p:cNvPr>
          <p:cNvSpPr txBox="1"/>
          <p:nvPr/>
        </p:nvSpPr>
        <p:spPr>
          <a:xfrm>
            <a:off x="1767192" y="5048796"/>
            <a:ext cx="1721009" cy="307777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nl-NL" sz="1400" b="1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Kenmerken (2D):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9309CB8D-6B55-BE33-990A-DBCEDEE4BE38}"/>
              </a:ext>
            </a:extLst>
          </p:cNvPr>
          <p:cNvSpPr txBox="1"/>
          <p:nvPr/>
        </p:nvSpPr>
        <p:spPr>
          <a:xfrm>
            <a:off x="7604366" y="5120235"/>
            <a:ext cx="2286002" cy="30777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nl-NL" sz="1400" b="1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(Extra) Kenmerken (3D):</a:t>
            </a:r>
          </a:p>
        </p:txBody>
      </p:sp>
    </p:spTree>
    <p:extLst>
      <p:ext uri="{BB962C8B-B14F-4D97-AF65-F5344CB8AC3E}">
        <p14:creationId xmlns:p14="http://schemas.microsoft.com/office/powerpoint/2010/main" val="2059854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AFB25DFB-4BAF-0F18-7D14-881C289CDB83}"/>
              </a:ext>
            </a:extLst>
          </p:cNvPr>
          <p:cNvCxnSpPr/>
          <p:nvPr/>
        </p:nvCxnSpPr>
        <p:spPr>
          <a:xfrm>
            <a:off x="3743824" y="2483259"/>
            <a:ext cx="0" cy="4034118"/>
          </a:xfrm>
          <a:prstGeom prst="line">
            <a:avLst/>
          </a:prstGeom>
          <a:ln w="1587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kstvak 1">
            <a:extLst>
              <a:ext uri="{FF2B5EF4-FFF2-40B4-BE49-F238E27FC236}">
                <a16:creationId xmlns:a16="http://schemas.microsoft.com/office/drawing/2014/main" id="{570A7C76-B2AA-9F6D-8B54-646D12D5B656}"/>
              </a:ext>
            </a:extLst>
          </p:cNvPr>
          <p:cNvSpPr txBox="1"/>
          <p:nvPr/>
        </p:nvSpPr>
        <p:spPr>
          <a:xfrm>
            <a:off x="2611813" y="3623155"/>
            <a:ext cx="115288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3600">
                <a:solidFill>
                  <a:srgbClr val="FFCCCC"/>
                </a:solidFill>
                <a:latin typeface="Trebuchet MS" panose="020B0603020202020204" pitchFamily="34" charset="0"/>
                <a:ea typeface="Cascadia Mono" panose="020B0609020000020004" pitchFamily="49" charset="0"/>
                <a:cs typeface="Cascadia Mono" panose="020B0609020000020004" pitchFamily="49" charset="0"/>
              </a:rPr>
              <a:t>0</a:t>
            </a:r>
            <a:r>
              <a:rPr lang="nl-NL" sz="3600">
                <a:latin typeface="Trebuchet MS" panose="020B0603020202020204" pitchFamily="34" charset="0"/>
                <a:ea typeface="Cascadia Mono" panose="020B0609020000020004" pitchFamily="49" charset="0"/>
                <a:cs typeface="Cascadia Mono" panose="020B0609020000020004" pitchFamily="49" charset="0"/>
              </a:rPr>
              <a:t>123</a:t>
            </a:r>
          </a:p>
          <a:p>
            <a:pPr algn="r"/>
            <a:r>
              <a:rPr lang="nl-NL" sz="3600">
                <a:solidFill>
                  <a:srgbClr val="FFCCCC"/>
                </a:solidFill>
                <a:latin typeface="Trebuchet MS" panose="020B0603020202020204" pitchFamily="34" charset="0"/>
                <a:ea typeface="Cascadia Mono" panose="020B0609020000020004" pitchFamily="49" charset="0"/>
                <a:cs typeface="Cascadia Mono" panose="020B0609020000020004" pitchFamily="49" charset="0"/>
              </a:rPr>
              <a:t>000</a:t>
            </a:r>
            <a:r>
              <a:rPr lang="nl-NL" sz="3600">
                <a:latin typeface="Trebuchet MS" panose="020B0603020202020204" pitchFamily="34" charset="0"/>
                <a:ea typeface="Cascadia Mono" panose="020B0609020000020004" pitchFamily="49" charset="0"/>
                <a:cs typeface="Cascadia Mono" panose="020B0609020000020004" pitchFamily="49" charset="0"/>
              </a:rPr>
              <a:t>0</a:t>
            </a:r>
          </a:p>
          <a:p>
            <a:pPr algn="r"/>
            <a:r>
              <a:rPr lang="nl-NL" sz="3600">
                <a:latin typeface="Trebuchet MS" panose="020B0603020202020204" pitchFamily="34" charset="0"/>
                <a:ea typeface="Cascadia Mono" panose="020B0609020000020004" pitchFamily="49" charset="0"/>
                <a:cs typeface="Cascadia Mono" panose="020B0609020000020004" pitchFamily="49" charset="0"/>
              </a:rPr>
              <a:t>1000</a:t>
            </a:r>
          </a:p>
          <a:p>
            <a:pPr algn="r"/>
            <a:r>
              <a:rPr lang="nl-NL" sz="3600">
                <a:latin typeface="Trebuchet MS" panose="020B0603020202020204" pitchFamily="34" charset="0"/>
                <a:ea typeface="Cascadia Mono" panose="020B0609020000020004" pitchFamily="49" charset="0"/>
                <a:cs typeface="Cascadia Mono" panose="020B0609020000020004" pitchFamily="49" charset="0"/>
              </a:rPr>
              <a:t>1123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8FABCAC-F0D2-409C-8D55-D5E5502A6322}"/>
              </a:ext>
            </a:extLst>
          </p:cNvPr>
          <p:cNvSpPr txBox="1"/>
          <p:nvPr/>
        </p:nvSpPr>
        <p:spPr>
          <a:xfrm>
            <a:off x="3298058" y="1775344"/>
            <a:ext cx="9332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>
                <a:latin typeface="Trebuchet MS" panose="020B0603020202020204" pitchFamily="34" charset="0"/>
                <a:ea typeface="Cascadia Mono" panose="020B0609020000020004" pitchFamily="49" charset="0"/>
                <a:cs typeface="Cascadia Mono" panose="020B0609020000020004" pitchFamily="49" charset="0"/>
              </a:rPr>
              <a:t>+</a:t>
            </a:r>
            <a:r>
              <a:rPr lang="nl-NL" sz="3600">
                <a:latin typeface="Trebuchet MS" panose="020B0603020202020204" pitchFamily="34" charset="0"/>
                <a:ea typeface="Cascadia Mono" panose="020B0609020000020004" pitchFamily="49" charset="0"/>
                <a:cs typeface="Cascadia Mono" panose="020B0609020000020004" pitchFamily="49" charset="0"/>
              </a:rPr>
              <a:t> </a:t>
            </a:r>
            <a:r>
              <a:rPr lang="nl-NL" sz="3600" b="1">
                <a:latin typeface="Trebuchet MS" panose="020B0603020202020204" pitchFamily="34" charset="0"/>
                <a:ea typeface="Cascadia Mono" panose="020B0609020000020004" pitchFamily="49" charset="0"/>
                <a:cs typeface="Cascadia Mono" panose="020B0609020000020004" pitchFamily="49" charset="0"/>
              </a:rPr>
              <a:t>—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0348D83-9BBE-68AF-6962-0FD20A498A30}"/>
              </a:ext>
            </a:extLst>
          </p:cNvPr>
          <p:cNvSpPr txBox="1"/>
          <p:nvPr/>
        </p:nvSpPr>
        <p:spPr>
          <a:xfrm>
            <a:off x="3554907" y="3639895"/>
            <a:ext cx="35458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3600" b="1">
                <a:latin typeface="Trebuchet MS" panose="020B0603020202020204" pitchFamily="34" charset="0"/>
                <a:ea typeface="Cascadia Mono" panose="020B0609020000020004" pitchFamily="49" charset="0"/>
                <a:cs typeface="Cascadia Mono" panose="020B0609020000020004" pitchFamily="49" charset="0"/>
              </a:rPr>
              <a:t>,</a:t>
            </a:r>
          </a:p>
          <a:p>
            <a:pPr algn="r"/>
            <a:r>
              <a:rPr lang="nl-NL" sz="3600" b="1">
                <a:latin typeface="Trebuchet MS" panose="020B0603020202020204" pitchFamily="34" charset="0"/>
                <a:ea typeface="Cascadia Mono" panose="020B0609020000020004" pitchFamily="49" charset="0"/>
                <a:cs typeface="Cascadia Mono" panose="020B0609020000020004" pitchFamily="49" charset="0"/>
              </a:rPr>
              <a:t>,</a:t>
            </a:r>
          </a:p>
          <a:p>
            <a:pPr algn="r"/>
            <a:r>
              <a:rPr lang="nl-NL" sz="3600" b="1">
                <a:solidFill>
                  <a:srgbClr val="FF0000"/>
                </a:solidFill>
                <a:latin typeface="Trebuchet MS" panose="020B0603020202020204" pitchFamily="34" charset="0"/>
                <a:ea typeface="Cascadia Mono" panose="020B0609020000020004" pitchFamily="49" charset="0"/>
                <a:cs typeface="Cascadia Mono" panose="020B0609020000020004" pitchFamily="49" charset="0"/>
              </a:rPr>
              <a:t>,</a:t>
            </a:r>
          </a:p>
          <a:p>
            <a:pPr algn="r"/>
            <a:r>
              <a:rPr lang="nl-NL" sz="3600" b="1">
                <a:latin typeface="Trebuchet MS" panose="020B0603020202020204" pitchFamily="34" charset="0"/>
                <a:ea typeface="Cascadia Mono" panose="020B0609020000020004" pitchFamily="49" charset="0"/>
                <a:cs typeface="Cascadia Mono" panose="020B0609020000020004" pitchFamily="49" charset="0"/>
              </a:rPr>
              <a:t>,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44C7106-FE7A-7C5C-12AE-93BD9F612BA9}"/>
              </a:ext>
            </a:extLst>
          </p:cNvPr>
          <p:cNvSpPr txBox="1"/>
          <p:nvPr/>
        </p:nvSpPr>
        <p:spPr>
          <a:xfrm>
            <a:off x="2237734" y="4720952"/>
            <a:ext cx="30412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3600">
                <a:latin typeface="Trebuchet MS" panose="020B0603020202020204" pitchFamily="34" charset="0"/>
                <a:ea typeface="Cascadia Mono" panose="020B0609020000020004" pitchFamily="49" charset="0"/>
                <a:cs typeface="Cascadia Mono" panose="020B0609020000020004" pitchFamily="49" charset="0"/>
              </a:rPr>
              <a:t>__________ </a:t>
            </a:r>
            <a:r>
              <a:rPr lang="nl-NL" sz="4400">
                <a:latin typeface="Trebuchet MS" panose="020B0603020202020204" pitchFamily="34" charset="0"/>
                <a:ea typeface="Cascadia Mono" panose="020B0609020000020004" pitchFamily="49" charset="0"/>
                <a:cs typeface="Cascadia Mono" panose="020B0609020000020004" pitchFamily="49" charset="0"/>
              </a:rPr>
              <a:t>+</a:t>
            </a:r>
            <a:endParaRPr lang="nl-NL" sz="3600" b="1">
              <a:latin typeface="Trebuchet MS" panose="020B0603020202020204" pitchFamily="34" charset="0"/>
              <a:ea typeface="Cascadia Mono" panose="020B0609020000020004" pitchFamily="49" charset="0"/>
              <a:cs typeface="Cascadia Mono" panose="020B0609020000020004" pitchFamily="49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DD70240-8427-E0C3-32B9-211F6B09132A}"/>
              </a:ext>
            </a:extLst>
          </p:cNvPr>
          <p:cNvSpPr txBox="1"/>
          <p:nvPr/>
        </p:nvSpPr>
        <p:spPr>
          <a:xfrm>
            <a:off x="7491354" y="2904787"/>
            <a:ext cx="1535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600">
                <a:latin typeface="Trebuchet MS" panose="020B0603020202020204" pitchFamily="34" charset="0"/>
                <a:ea typeface="Cascadia Mono" panose="020B0609020000020004" pitchFamily="49" charset="0"/>
                <a:cs typeface="Cascadia Mono" panose="020B0609020000020004" pitchFamily="49" charset="0"/>
              </a:rPr>
              <a:t>1</a:t>
            </a:r>
            <a:r>
              <a:rPr lang="nl-NL" sz="3600">
                <a:solidFill>
                  <a:srgbClr val="FF0000"/>
                </a:solidFill>
                <a:latin typeface="Trebuchet MS" panose="020B0603020202020204" pitchFamily="34" charset="0"/>
                <a:ea typeface="Cascadia Mono" panose="020B0609020000020004" pitchFamily="49" charset="0"/>
                <a:cs typeface="Cascadia Mono" panose="020B0609020000020004" pitchFamily="49" charset="0"/>
              </a:rPr>
              <a:t>,</a:t>
            </a:r>
            <a:r>
              <a:rPr lang="nl-NL" sz="3600" u="sng">
                <a:latin typeface="Trebuchet MS" panose="020B0603020202020204" pitchFamily="34" charset="0"/>
                <a:ea typeface="Cascadia Mono" panose="020B0609020000020004" pitchFamily="49" charset="0"/>
                <a:cs typeface="Cascadia Mono" panose="020B0609020000020004" pitchFamily="49" charset="0"/>
              </a:rPr>
              <a:t>273</a:t>
            </a:r>
          </a:p>
          <a:p>
            <a:pPr algn="r"/>
            <a:r>
              <a:rPr lang="nl-NL" sz="3600">
                <a:latin typeface="Trebuchet MS" panose="020B0603020202020204" pitchFamily="34" charset="0"/>
                <a:ea typeface="Cascadia Mono" panose="020B0609020000020004" pitchFamily="49" charset="0"/>
                <a:cs typeface="Cascadia Mono" panose="020B0609020000020004" pitchFamily="49" charset="0"/>
              </a:rPr>
              <a:t>4</a:t>
            </a:r>
            <a:r>
              <a:rPr lang="nl-NL" sz="3600">
                <a:solidFill>
                  <a:srgbClr val="FF0000"/>
                </a:solidFill>
                <a:latin typeface="Trebuchet MS" panose="020B0603020202020204" pitchFamily="34" charset="0"/>
                <a:ea typeface="Cascadia Mono" panose="020B0609020000020004" pitchFamily="49" charset="0"/>
                <a:cs typeface="Cascadia Mono" panose="020B0609020000020004" pitchFamily="49" charset="0"/>
              </a:rPr>
              <a:t>,</a:t>
            </a:r>
            <a:r>
              <a:rPr lang="nl-NL" sz="3600" u="sng">
                <a:latin typeface="Trebuchet MS" panose="020B0603020202020204" pitchFamily="34" charset="0"/>
                <a:ea typeface="Cascadia Mono" panose="020B0609020000020004" pitchFamily="49" charset="0"/>
                <a:cs typeface="Cascadia Mono" panose="020B0609020000020004" pitchFamily="49" charset="0"/>
              </a:rPr>
              <a:t>15</a:t>
            </a: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E3FC8637-1D89-4BAF-201D-468351954229}"/>
              </a:ext>
            </a:extLst>
          </p:cNvPr>
          <p:cNvCxnSpPr/>
          <p:nvPr/>
        </p:nvCxnSpPr>
        <p:spPr>
          <a:xfrm>
            <a:off x="8970255" y="1721258"/>
            <a:ext cx="0" cy="4034118"/>
          </a:xfrm>
          <a:prstGeom prst="line">
            <a:avLst/>
          </a:prstGeom>
          <a:ln w="1587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7B44FB7A-BD5C-BCAE-6E58-21E8CA4109D6}"/>
              </a:ext>
            </a:extLst>
          </p:cNvPr>
          <p:cNvSpPr txBox="1"/>
          <p:nvPr/>
        </p:nvSpPr>
        <p:spPr>
          <a:xfrm>
            <a:off x="7794642" y="3487063"/>
            <a:ext cx="18646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3600">
                <a:latin typeface="Trebuchet MS" panose="020B0603020202020204" pitchFamily="34" charset="0"/>
                <a:ea typeface="Cascadia Mono" panose="020B0609020000020004" pitchFamily="49" charset="0"/>
                <a:cs typeface="Cascadia Mono" panose="020B0609020000020004" pitchFamily="49" charset="0"/>
              </a:rPr>
              <a:t>_____ </a:t>
            </a:r>
            <a:r>
              <a:rPr lang="nl-NL" sz="4400">
                <a:latin typeface="Trebuchet MS" panose="020B0603020202020204" pitchFamily="34" charset="0"/>
                <a:ea typeface="Cascadia Mono" panose="020B0609020000020004" pitchFamily="49" charset="0"/>
                <a:cs typeface="Cascadia Mono" panose="020B0609020000020004" pitchFamily="49" charset="0"/>
              </a:rPr>
              <a:t>×</a:t>
            </a:r>
            <a:endParaRPr lang="nl-NL" sz="3600" b="1">
              <a:latin typeface="Trebuchet MS" panose="020B0603020202020204" pitchFamily="34" charset="0"/>
              <a:ea typeface="Cascadia Mono" panose="020B0609020000020004" pitchFamily="49" charset="0"/>
              <a:cs typeface="Cascadia Mono" panose="020B0609020000020004" pitchFamily="49" charset="0"/>
            </a:endParaRPr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7233E88F-16FE-8E59-517D-8B1208B17F20}"/>
              </a:ext>
            </a:extLst>
          </p:cNvPr>
          <p:cNvSpPr/>
          <p:nvPr/>
        </p:nvSpPr>
        <p:spPr>
          <a:xfrm>
            <a:off x="8171180" y="2904787"/>
            <a:ext cx="774550" cy="62506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Trebuchet MS" panose="020B0603020202020204" pitchFamily="34" charset="0"/>
              <a:ea typeface="Cascadia Mono" panose="020B0609020000020004" pitchFamily="49" charset="0"/>
              <a:cs typeface="Cascadia Mono" panose="020B0609020000020004" pitchFamily="49" charset="0"/>
            </a:endParaRP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714F8722-1A20-7C61-790F-9320F63BA0FE}"/>
              </a:ext>
            </a:extLst>
          </p:cNvPr>
          <p:cNvSpPr/>
          <p:nvPr/>
        </p:nvSpPr>
        <p:spPr>
          <a:xfrm>
            <a:off x="8429244" y="3525770"/>
            <a:ext cx="547105" cy="532177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Trebuchet MS" panose="020B0603020202020204" pitchFamily="34" charset="0"/>
              <a:ea typeface="Cascadia Mono" panose="020B0609020000020004" pitchFamily="49" charset="0"/>
              <a:cs typeface="Cascadia Mono" panose="020B0609020000020004" pitchFamily="49" charset="0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5FF6A8F8-F201-3C61-3DD6-75CD36CBE749}"/>
              </a:ext>
            </a:extLst>
          </p:cNvPr>
          <p:cNvSpPr txBox="1"/>
          <p:nvPr/>
        </p:nvSpPr>
        <p:spPr>
          <a:xfrm>
            <a:off x="6618038" y="5147331"/>
            <a:ext cx="30412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3600">
                <a:latin typeface="Trebuchet MS" panose="020B0603020202020204" pitchFamily="34" charset="0"/>
                <a:ea typeface="Cascadia Mono" panose="020B0609020000020004" pitchFamily="49" charset="0"/>
                <a:cs typeface="Cascadia Mono" panose="020B0609020000020004" pitchFamily="49" charset="0"/>
              </a:rPr>
              <a:t>__________ </a:t>
            </a:r>
            <a:r>
              <a:rPr lang="nl-NL" sz="4400">
                <a:latin typeface="Trebuchet MS" panose="020B0603020202020204" pitchFamily="34" charset="0"/>
                <a:ea typeface="Cascadia Mono" panose="020B0609020000020004" pitchFamily="49" charset="0"/>
                <a:cs typeface="Cascadia Mono" panose="020B0609020000020004" pitchFamily="49" charset="0"/>
              </a:rPr>
              <a:t>+</a:t>
            </a:r>
            <a:endParaRPr lang="nl-NL" sz="3600" b="1">
              <a:solidFill>
                <a:srgbClr val="FF0000"/>
              </a:solidFill>
              <a:latin typeface="Trebuchet MS" panose="020B0603020202020204" pitchFamily="34" charset="0"/>
              <a:ea typeface="Cascadia Mono" panose="020B0609020000020004" pitchFamily="49" charset="0"/>
              <a:cs typeface="Cascadia Mono" panose="020B0609020000020004" pitchFamily="49" charset="0"/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D7CA2328-201D-905D-EDD9-02831933B0D1}"/>
              </a:ext>
            </a:extLst>
          </p:cNvPr>
          <p:cNvSpPr txBox="1"/>
          <p:nvPr/>
        </p:nvSpPr>
        <p:spPr>
          <a:xfrm>
            <a:off x="9772651" y="2930014"/>
            <a:ext cx="67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600">
                <a:solidFill>
                  <a:srgbClr val="FF0000"/>
                </a:solidFill>
                <a:latin typeface="Trebuchet MS" panose="020B0603020202020204" pitchFamily="34" charset="0"/>
                <a:sym typeface="Wingdings 2" panose="05020102010507070707" pitchFamily="18" charset="2"/>
              </a:rPr>
              <a:t></a:t>
            </a:r>
            <a:endParaRPr lang="nl-NL" sz="360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5568F5DD-7F26-6B74-54A0-B6A73D10F51B}"/>
              </a:ext>
            </a:extLst>
          </p:cNvPr>
          <p:cNvSpPr txBox="1"/>
          <p:nvPr/>
        </p:nvSpPr>
        <p:spPr>
          <a:xfrm>
            <a:off x="9840421" y="3505277"/>
            <a:ext cx="567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600">
                <a:solidFill>
                  <a:srgbClr val="FF0000"/>
                </a:solidFill>
                <a:latin typeface="Trebuchet MS" panose="020B0603020202020204" pitchFamily="34" charset="0"/>
                <a:sym typeface="Wingdings 2" panose="05020102010507070707" pitchFamily="18" charset="2"/>
              </a:rPr>
              <a:t></a:t>
            </a:r>
            <a:endParaRPr lang="nl-NL" sz="360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D8880A6C-5757-29B1-1E13-FC7CBC90239C}"/>
              </a:ext>
            </a:extLst>
          </p:cNvPr>
          <p:cNvSpPr txBox="1"/>
          <p:nvPr/>
        </p:nvSpPr>
        <p:spPr>
          <a:xfrm>
            <a:off x="7231203" y="4063465"/>
            <a:ext cx="180690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3600">
                <a:latin typeface="Trebuchet MS" panose="020B0603020202020204" pitchFamily="34" charset="0"/>
                <a:ea typeface="Cascadia Mono" panose="020B0609020000020004" pitchFamily="49" charset="0"/>
                <a:cs typeface="Cascadia Mono" panose="020B0609020000020004" pitchFamily="49" charset="0"/>
              </a:rPr>
              <a:t>6365</a:t>
            </a:r>
          </a:p>
          <a:p>
            <a:pPr algn="r"/>
            <a:r>
              <a:rPr lang="nl-NL" sz="3600">
                <a:latin typeface="Trebuchet MS" panose="020B0603020202020204" pitchFamily="34" charset="0"/>
                <a:ea typeface="Cascadia Mono" panose="020B0609020000020004" pitchFamily="49" charset="0"/>
                <a:cs typeface="Cascadia Mono" panose="020B0609020000020004" pitchFamily="49" charset="0"/>
              </a:rPr>
              <a:t>1273</a:t>
            </a:r>
            <a:r>
              <a:rPr lang="nl-NL" sz="3600">
                <a:solidFill>
                  <a:srgbClr val="FF0000"/>
                </a:solidFill>
                <a:latin typeface="Trebuchet MS" panose="020B0603020202020204" pitchFamily="34" charset="0"/>
                <a:ea typeface="Cascadia Mono" panose="020B0609020000020004" pitchFamily="49" charset="0"/>
                <a:cs typeface="Cascadia Mono" panose="020B0609020000020004" pitchFamily="49" charset="0"/>
              </a:rPr>
              <a:t>0</a:t>
            </a:r>
          </a:p>
          <a:p>
            <a:pPr algn="r"/>
            <a:r>
              <a:rPr lang="nl-NL" sz="3600">
                <a:latin typeface="Trebuchet MS" panose="020B0603020202020204" pitchFamily="34" charset="0"/>
                <a:ea typeface="Cascadia Mono" panose="020B0609020000020004" pitchFamily="49" charset="0"/>
                <a:cs typeface="Cascadia Mono" panose="020B0609020000020004" pitchFamily="49" charset="0"/>
              </a:rPr>
              <a:t>5092</a:t>
            </a:r>
            <a:r>
              <a:rPr lang="nl-NL" sz="3600">
                <a:solidFill>
                  <a:srgbClr val="FF0000"/>
                </a:solidFill>
                <a:latin typeface="Trebuchet MS" panose="020B0603020202020204" pitchFamily="34" charset="0"/>
                <a:ea typeface="Cascadia Mono" panose="020B0609020000020004" pitchFamily="49" charset="0"/>
                <a:cs typeface="Cascadia Mono" panose="020B0609020000020004" pitchFamily="49" charset="0"/>
              </a:rPr>
              <a:t>00</a:t>
            </a:r>
          </a:p>
          <a:p>
            <a:pPr algn="r"/>
            <a:r>
              <a:rPr lang="nl-NL" sz="3600">
                <a:latin typeface="Trebuchet MS" panose="020B0603020202020204" pitchFamily="34" charset="0"/>
                <a:ea typeface="Cascadia Mono" panose="020B0609020000020004" pitchFamily="49" charset="0"/>
                <a:cs typeface="Cascadia Mono" panose="020B0609020000020004" pitchFamily="49" charset="0"/>
              </a:rPr>
              <a:t>5,</a:t>
            </a:r>
            <a:r>
              <a:rPr lang="nl-NL" sz="3600" u="sng">
                <a:latin typeface="Trebuchet MS" panose="020B0603020202020204" pitchFamily="34" charset="0"/>
                <a:ea typeface="Cascadia Mono" panose="020B0609020000020004" pitchFamily="49" charset="0"/>
                <a:cs typeface="Cascadia Mono" panose="020B0609020000020004" pitchFamily="49" charset="0"/>
              </a:rPr>
              <a:t>28295</a:t>
            </a:r>
          </a:p>
        </p:txBody>
      </p:sp>
      <p:sp>
        <p:nvSpPr>
          <p:cNvPr id="21" name="Ovaal 20">
            <a:extLst>
              <a:ext uri="{FF2B5EF4-FFF2-40B4-BE49-F238E27FC236}">
                <a16:creationId xmlns:a16="http://schemas.microsoft.com/office/drawing/2014/main" id="{E30DE133-6AFC-4573-885C-33AB3DE693B1}"/>
              </a:ext>
            </a:extLst>
          </p:cNvPr>
          <p:cNvSpPr/>
          <p:nvPr/>
        </p:nvSpPr>
        <p:spPr>
          <a:xfrm>
            <a:off x="7655862" y="5730609"/>
            <a:ext cx="1381652" cy="62506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Trebuchet MS" panose="020B0603020202020204" pitchFamily="34" charset="0"/>
              <a:ea typeface="Cascadia Mono" panose="020B0609020000020004" pitchFamily="49" charset="0"/>
              <a:cs typeface="Cascadia Mono" panose="020B0609020000020004" pitchFamily="49" charset="0"/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5722F7CF-CF03-D9B4-CCA0-44F5BA300AD2}"/>
              </a:ext>
            </a:extLst>
          </p:cNvPr>
          <p:cNvSpPr txBox="1"/>
          <p:nvPr/>
        </p:nvSpPr>
        <p:spPr>
          <a:xfrm>
            <a:off x="9840421" y="5727288"/>
            <a:ext cx="567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600">
                <a:solidFill>
                  <a:srgbClr val="FF0000"/>
                </a:solidFill>
                <a:latin typeface="Trebuchet MS" panose="020B0603020202020204" pitchFamily="34" charset="0"/>
                <a:sym typeface="Wingdings 2" panose="05020102010507070707" pitchFamily="18" charset="2"/>
              </a:rPr>
              <a:t></a:t>
            </a:r>
            <a:endParaRPr lang="nl-NL" sz="360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483703F-40EB-381F-FBDD-342DE1ED3112}"/>
              </a:ext>
            </a:extLst>
          </p:cNvPr>
          <p:cNvSpPr txBox="1"/>
          <p:nvPr/>
        </p:nvSpPr>
        <p:spPr>
          <a:xfrm>
            <a:off x="3716371" y="3641084"/>
            <a:ext cx="91082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>
                <a:latin typeface="Trebuchet MS" panose="020B0603020202020204" pitchFamily="34" charset="0"/>
                <a:ea typeface="Cascadia Mono" panose="020B0609020000020004" pitchFamily="49" charset="0"/>
                <a:cs typeface="Cascadia Mono" panose="020B0609020000020004" pitchFamily="49" charset="0"/>
              </a:rPr>
              <a:t>456</a:t>
            </a:r>
          </a:p>
          <a:p>
            <a:r>
              <a:rPr lang="nl-NL" sz="3600">
                <a:latin typeface="Trebuchet MS" panose="020B0603020202020204" pitchFamily="34" charset="0"/>
                <a:ea typeface="Cascadia Mono" panose="020B0609020000020004" pitchFamily="49" charset="0"/>
                <a:cs typeface="Cascadia Mono" panose="020B0609020000020004" pitchFamily="49" charset="0"/>
              </a:rPr>
              <a:t>135</a:t>
            </a:r>
          </a:p>
          <a:p>
            <a:r>
              <a:rPr lang="nl-NL" sz="3600">
                <a:solidFill>
                  <a:srgbClr val="FFCCCC"/>
                </a:solidFill>
                <a:latin typeface="Trebuchet MS" panose="020B0603020202020204" pitchFamily="34" charset="0"/>
                <a:ea typeface="Cascadia Mono" panose="020B0609020000020004" pitchFamily="49" charset="0"/>
                <a:cs typeface="Cascadia Mono" panose="020B0609020000020004" pitchFamily="49" charset="0"/>
              </a:rPr>
              <a:t>000</a:t>
            </a:r>
          </a:p>
          <a:p>
            <a:r>
              <a:rPr lang="nl-NL" sz="3600">
                <a:latin typeface="Trebuchet MS" panose="020B0603020202020204" pitchFamily="34" charset="0"/>
                <a:ea typeface="Cascadia Mono" panose="020B0609020000020004" pitchFamily="49" charset="0"/>
                <a:cs typeface="Cascadia Mono" panose="020B0609020000020004" pitchFamily="49" charset="0"/>
              </a:rPr>
              <a:t>591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2223DD4-8C7D-093D-FE1F-D38941228312}"/>
              </a:ext>
            </a:extLst>
          </p:cNvPr>
          <p:cNvSpPr txBox="1"/>
          <p:nvPr/>
        </p:nvSpPr>
        <p:spPr>
          <a:xfrm>
            <a:off x="8757288" y="1775344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>
                <a:latin typeface="Trebuchet MS" panose="020B0603020202020204" pitchFamily="34" charset="0"/>
                <a:ea typeface="Cascadia Mono" panose="020B0609020000020004" pitchFamily="49" charset="0"/>
                <a:cs typeface="Cascadia Mono" panose="020B0609020000020004" pitchFamily="49" charset="0"/>
              </a:rPr>
              <a:t>×</a:t>
            </a:r>
            <a:endParaRPr lang="nl-NL" sz="3600" b="1">
              <a:latin typeface="Trebuchet MS" panose="020B0603020202020204" pitchFamily="34" charset="0"/>
              <a:ea typeface="Cascadia Mono" panose="020B0609020000020004" pitchFamily="49" charset="0"/>
              <a:cs typeface="Cascadia Mono" panose="020B0609020000020004" pitchFamily="49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694AD793-E616-731F-09AE-7E8E6C74CD3D}"/>
              </a:ext>
            </a:extLst>
          </p:cNvPr>
          <p:cNvSpPr txBox="1"/>
          <p:nvPr/>
        </p:nvSpPr>
        <p:spPr>
          <a:xfrm>
            <a:off x="7050910" y="892592"/>
            <a:ext cx="37784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>
                <a:latin typeface="Trebuchet MS" panose="020B0603020202020204" pitchFamily="34" charset="0"/>
              </a:rPr>
              <a:t>1,273 × 4,15 = </a:t>
            </a:r>
            <a:r>
              <a:rPr lang="nl-NL" sz="2400" b="1">
                <a:latin typeface="Trebuchet MS" panose="020B0603020202020204" pitchFamily="34" charset="0"/>
              </a:rPr>
              <a:t>5,28295</a:t>
            </a:r>
          </a:p>
          <a:p>
            <a:r>
              <a:rPr lang="nl-NL" sz="2400">
                <a:latin typeface="Trebuchet MS" panose="020B0603020202020204" pitchFamily="34" charset="0"/>
              </a:rPr>
              <a:t>1273 ×   415 =  </a:t>
            </a:r>
            <a:r>
              <a:rPr lang="nl-NL" sz="2400" b="1">
                <a:latin typeface="Trebuchet MS" panose="020B0603020202020204" pitchFamily="34" charset="0"/>
              </a:rPr>
              <a:t>528295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A6A1FC69-63CD-E387-894A-2307B646AF72}"/>
              </a:ext>
            </a:extLst>
          </p:cNvPr>
          <p:cNvSpPr txBox="1"/>
          <p:nvPr/>
        </p:nvSpPr>
        <p:spPr>
          <a:xfrm>
            <a:off x="658442" y="898110"/>
            <a:ext cx="54375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>
                <a:latin typeface="Trebuchet MS" panose="020B0603020202020204" pitchFamily="34" charset="0"/>
              </a:rPr>
              <a:t>123,456 + 0,135 + 1000 = </a:t>
            </a:r>
            <a:r>
              <a:rPr lang="nl-NL" sz="2400" b="1">
                <a:latin typeface="Trebuchet MS" panose="020B0603020202020204" pitchFamily="34" charset="0"/>
              </a:rPr>
              <a:t>1123,591</a:t>
            </a:r>
          </a:p>
        </p:txBody>
      </p:sp>
    </p:spTree>
    <p:extLst>
      <p:ext uri="{BB962C8B-B14F-4D97-AF65-F5344CB8AC3E}">
        <p14:creationId xmlns:p14="http://schemas.microsoft.com/office/powerpoint/2010/main" val="896486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4 etiketten 40 x 42,3 mm wit (100 vel)">
            <a:extLst>
              <a:ext uri="{FF2B5EF4-FFF2-40B4-BE49-F238E27FC236}">
                <a16:creationId xmlns:a16="http://schemas.microsoft.com/office/drawing/2014/main" id="{CEFBD194-D2FB-493A-6AD9-5282C43D5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1268">
            <a:off x="3591053" y="5135866"/>
            <a:ext cx="1530027" cy="153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kenmachine Casio MS-80E | YourInkstation.nl">
            <a:extLst>
              <a:ext uri="{FF2B5EF4-FFF2-40B4-BE49-F238E27FC236}">
                <a16:creationId xmlns:a16="http://schemas.microsoft.com/office/drawing/2014/main" id="{1127B788-4079-2C52-6133-9FAEB4358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3318">
            <a:off x="8455278" y="1287384"/>
            <a:ext cx="3158884" cy="428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kstvak 23">
            <a:extLst>
              <a:ext uri="{FF2B5EF4-FFF2-40B4-BE49-F238E27FC236}">
                <a16:creationId xmlns:a16="http://schemas.microsoft.com/office/drawing/2014/main" id="{44510601-BD05-01E4-CD9E-B513E4864BAA}"/>
              </a:ext>
            </a:extLst>
          </p:cNvPr>
          <p:cNvSpPr txBox="1"/>
          <p:nvPr/>
        </p:nvSpPr>
        <p:spPr>
          <a:xfrm>
            <a:off x="669303" y="522343"/>
            <a:ext cx="7428320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400" b="1">
                <a:latin typeface="Trebuchet MS" panose="020B0603020202020204" pitchFamily="34" charset="0"/>
              </a:rPr>
              <a:t>,  of  .  ?</a:t>
            </a:r>
          </a:p>
          <a:p>
            <a:endParaRPr lang="nl-NL" sz="4400">
              <a:latin typeface="Trebuchet MS" panose="020B0603020202020204" pitchFamily="34" charset="0"/>
            </a:endParaRPr>
          </a:p>
          <a:p>
            <a:r>
              <a:rPr lang="nl-NL" sz="3200">
                <a:latin typeface="Trebuchet MS" panose="020B0603020202020204" pitchFamily="34" charset="0"/>
              </a:rPr>
              <a:t>            3</a:t>
            </a:r>
            <a:r>
              <a:rPr lang="nl-NL" sz="3200">
                <a:highlight>
                  <a:srgbClr val="FFFF00"/>
                </a:highlight>
                <a:latin typeface="Trebuchet MS" panose="020B0603020202020204" pitchFamily="34" charset="0"/>
              </a:rPr>
              <a:t>,</a:t>
            </a:r>
            <a:r>
              <a:rPr lang="nl-NL" sz="3200">
                <a:latin typeface="Trebuchet MS" panose="020B0603020202020204" pitchFamily="34" charset="0"/>
              </a:rPr>
              <a:t>45</a:t>
            </a:r>
          </a:p>
          <a:p>
            <a:r>
              <a:rPr lang="nl-NL" sz="3200">
                <a:latin typeface="Trebuchet MS" panose="020B0603020202020204" pitchFamily="34" charset="0"/>
              </a:rPr>
              <a:t>       3000</a:t>
            </a:r>
            <a:r>
              <a:rPr lang="nl-NL" sz="3200">
                <a:highlight>
                  <a:srgbClr val="FFFF00"/>
                </a:highlight>
                <a:latin typeface="Trebuchet MS" panose="020B0603020202020204" pitchFamily="34" charset="0"/>
              </a:rPr>
              <a:t>,</a:t>
            </a:r>
            <a:r>
              <a:rPr lang="nl-NL" sz="3200">
                <a:latin typeface="Trebuchet MS" panose="020B0603020202020204" pitchFamily="34" charset="0"/>
              </a:rPr>
              <a:t>45 		=         3</a:t>
            </a:r>
            <a:r>
              <a:rPr lang="nl-NL" sz="3200">
                <a:highlight>
                  <a:srgbClr val="FFFF00"/>
                </a:highlight>
                <a:latin typeface="Trebuchet MS" panose="020B0603020202020204" pitchFamily="34" charset="0"/>
              </a:rPr>
              <a:t>.</a:t>
            </a:r>
            <a:r>
              <a:rPr lang="nl-NL" sz="3200">
                <a:latin typeface="Trebuchet MS" panose="020B0603020202020204" pitchFamily="34" charset="0"/>
              </a:rPr>
              <a:t>000</a:t>
            </a:r>
            <a:r>
              <a:rPr lang="nl-NL" sz="3200">
                <a:highlight>
                  <a:srgbClr val="FFFF00"/>
                </a:highlight>
                <a:latin typeface="Trebuchet MS" panose="020B0603020202020204" pitchFamily="34" charset="0"/>
              </a:rPr>
              <a:t>,</a:t>
            </a:r>
            <a:r>
              <a:rPr lang="nl-NL" sz="3200">
                <a:latin typeface="Trebuchet MS" panose="020B0603020202020204" pitchFamily="34" charset="0"/>
              </a:rPr>
              <a:t>45</a:t>
            </a:r>
          </a:p>
          <a:p>
            <a:r>
              <a:rPr lang="nl-NL" sz="3200">
                <a:latin typeface="Trebuchet MS" panose="020B0603020202020204" pitchFamily="34" charset="0"/>
              </a:rPr>
              <a:t>       7000 			=         7</a:t>
            </a:r>
            <a:r>
              <a:rPr lang="nl-NL" sz="3200">
                <a:highlight>
                  <a:srgbClr val="FFFF00"/>
                </a:highlight>
                <a:latin typeface="Trebuchet MS" panose="020B0603020202020204" pitchFamily="34" charset="0"/>
              </a:rPr>
              <a:t>.</a:t>
            </a:r>
            <a:r>
              <a:rPr lang="nl-NL" sz="3200">
                <a:latin typeface="Trebuchet MS" panose="020B0603020202020204" pitchFamily="34" charset="0"/>
              </a:rPr>
              <a:t>000</a:t>
            </a:r>
          </a:p>
          <a:p>
            <a:r>
              <a:rPr lang="nl-NL" sz="3200">
                <a:latin typeface="Trebuchet MS" panose="020B0603020202020204" pitchFamily="34" charset="0"/>
              </a:rPr>
              <a:t>56000000				= 56</a:t>
            </a:r>
            <a:r>
              <a:rPr lang="nl-NL" sz="3200">
                <a:highlight>
                  <a:srgbClr val="FFFF00"/>
                </a:highlight>
                <a:latin typeface="Trebuchet MS" panose="020B0603020202020204" pitchFamily="34" charset="0"/>
              </a:rPr>
              <a:t>.</a:t>
            </a:r>
            <a:r>
              <a:rPr lang="nl-NL" sz="3200">
                <a:latin typeface="Trebuchet MS" panose="020B0603020202020204" pitchFamily="34" charset="0"/>
              </a:rPr>
              <a:t>000</a:t>
            </a:r>
            <a:r>
              <a:rPr lang="nl-NL" sz="3200">
                <a:highlight>
                  <a:srgbClr val="FFFF00"/>
                </a:highlight>
                <a:latin typeface="Trebuchet MS" panose="020B0603020202020204" pitchFamily="34" charset="0"/>
              </a:rPr>
              <a:t>.</a:t>
            </a:r>
            <a:r>
              <a:rPr lang="nl-NL" sz="3200">
                <a:latin typeface="Trebuchet MS" panose="020B0603020202020204" pitchFamily="34" charset="0"/>
              </a:rPr>
              <a:t>000</a:t>
            </a:r>
          </a:p>
          <a:p>
            <a:r>
              <a:rPr lang="nl-NL" sz="3200">
                <a:latin typeface="Trebuchet MS" panose="020B0603020202020204" pitchFamily="34" charset="0"/>
              </a:rPr>
              <a:t>            </a:t>
            </a:r>
            <a:r>
              <a:rPr lang="nl-NL" sz="100">
                <a:latin typeface="Trebuchet MS" panose="020B0603020202020204" pitchFamily="34" charset="0"/>
              </a:rPr>
              <a:t> </a:t>
            </a:r>
            <a:r>
              <a:rPr lang="nl-NL" sz="3200">
                <a:latin typeface="Trebuchet MS" panose="020B0603020202020204" pitchFamily="34" charset="0"/>
              </a:rPr>
              <a:t>0</a:t>
            </a:r>
            <a:r>
              <a:rPr lang="nl-NL" sz="3200">
                <a:highlight>
                  <a:srgbClr val="FFFF00"/>
                </a:highlight>
                <a:latin typeface="Trebuchet MS" panose="020B0603020202020204" pitchFamily="34" charset="0"/>
              </a:rPr>
              <a:t>,</a:t>
            </a:r>
            <a:r>
              <a:rPr lang="nl-NL" sz="3200">
                <a:latin typeface="Trebuchet MS" panose="020B0603020202020204" pitchFamily="34" charset="0"/>
              </a:rPr>
              <a:t>0017	=                   </a:t>
            </a:r>
            <a:r>
              <a:rPr lang="nl-NL" sz="900">
                <a:latin typeface="Trebuchet MS" panose="020B0603020202020204" pitchFamily="34" charset="0"/>
              </a:rPr>
              <a:t> </a:t>
            </a:r>
            <a:r>
              <a:rPr lang="nl-NL" sz="3200">
                <a:latin typeface="Trebuchet MS" panose="020B0603020202020204" pitchFamily="34" charset="0"/>
              </a:rPr>
              <a:t>0</a:t>
            </a:r>
            <a:r>
              <a:rPr lang="nl-NL" sz="3200">
                <a:highlight>
                  <a:srgbClr val="FFFF00"/>
                </a:highlight>
                <a:latin typeface="Trebuchet MS" panose="020B0603020202020204" pitchFamily="34" charset="0"/>
              </a:rPr>
              <a:t>,</a:t>
            </a:r>
            <a:r>
              <a:rPr lang="nl-NL" sz="3200">
                <a:latin typeface="Trebuchet MS" panose="020B0603020202020204" pitchFamily="34" charset="0"/>
              </a:rPr>
              <a:t>001</a:t>
            </a:r>
            <a:r>
              <a:rPr lang="nl-NL" sz="3200">
                <a:highlight>
                  <a:srgbClr val="FFFF00"/>
                </a:highlight>
                <a:latin typeface="Trebuchet MS" panose="020B0603020202020204" pitchFamily="34" charset="0"/>
              </a:rPr>
              <a:t>.</a:t>
            </a:r>
            <a:r>
              <a:rPr lang="nl-NL" sz="3200">
                <a:latin typeface="Trebuchet MS" panose="020B0603020202020204" pitchFamily="34" charset="0"/>
              </a:rPr>
              <a:t>7</a:t>
            </a: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1F942771-2BFB-834E-E5AA-9BDB9D68EBA4}"/>
              </a:ext>
            </a:extLst>
          </p:cNvPr>
          <p:cNvCxnSpPr/>
          <p:nvPr/>
        </p:nvCxnSpPr>
        <p:spPr>
          <a:xfrm>
            <a:off x="2507531" y="1625277"/>
            <a:ext cx="0" cy="316800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793445A8-779E-A349-54D1-1129A8198BC2}"/>
              </a:ext>
            </a:extLst>
          </p:cNvPr>
          <p:cNvCxnSpPr/>
          <p:nvPr/>
        </p:nvCxnSpPr>
        <p:spPr>
          <a:xfrm>
            <a:off x="6364667" y="1702261"/>
            <a:ext cx="0" cy="291600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Rechte verbindingslijn 1">
            <a:extLst>
              <a:ext uri="{FF2B5EF4-FFF2-40B4-BE49-F238E27FC236}">
                <a16:creationId xmlns:a16="http://schemas.microsoft.com/office/drawing/2014/main" id="{0967D1B5-A9D0-E790-A11E-A8377DCC690F}"/>
              </a:ext>
            </a:extLst>
          </p:cNvPr>
          <p:cNvCxnSpPr/>
          <p:nvPr/>
        </p:nvCxnSpPr>
        <p:spPr>
          <a:xfrm>
            <a:off x="5562027" y="1702261"/>
            <a:ext cx="0" cy="2916000"/>
          </a:xfrm>
          <a:prstGeom prst="line">
            <a:avLst/>
          </a:prstGeom>
          <a:ln w="381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2C19DDB6-2491-8C0C-D639-9B066FD39270}"/>
              </a:ext>
            </a:extLst>
          </p:cNvPr>
          <p:cNvCxnSpPr/>
          <p:nvPr/>
        </p:nvCxnSpPr>
        <p:spPr>
          <a:xfrm>
            <a:off x="4800027" y="1702261"/>
            <a:ext cx="0" cy="2916000"/>
          </a:xfrm>
          <a:prstGeom prst="line">
            <a:avLst/>
          </a:prstGeom>
          <a:ln w="381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AADF6CF5-8F6E-3D58-0B1C-1A58F230B68C}"/>
              </a:ext>
            </a:extLst>
          </p:cNvPr>
          <p:cNvCxnSpPr/>
          <p:nvPr/>
        </p:nvCxnSpPr>
        <p:spPr>
          <a:xfrm>
            <a:off x="7129869" y="1702261"/>
            <a:ext cx="0" cy="2916000"/>
          </a:xfrm>
          <a:prstGeom prst="line">
            <a:avLst/>
          </a:prstGeom>
          <a:ln w="381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vak 6">
            <a:extLst>
              <a:ext uri="{FF2B5EF4-FFF2-40B4-BE49-F238E27FC236}">
                <a16:creationId xmlns:a16="http://schemas.microsoft.com/office/drawing/2014/main" id="{DB78FB59-3E87-DFA0-173F-377A4E716117}"/>
              </a:ext>
            </a:extLst>
          </p:cNvPr>
          <p:cNvSpPr txBox="1"/>
          <p:nvPr/>
        </p:nvSpPr>
        <p:spPr>
          <a:xfrm>
            <a:off x="516815" y="5028738"/>
            <a:ext cx="67608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>
                <a:latin typeface="Trebuchet MS" panose="020B0603020202020204" pitchFamily="34" charset="0"/>
              </a:rPr>
              <a:t>Tip: </a:t>
            </a:r>
            <a:r>
              <a:rPr lang="nl-NL" sz="2400">
                <a:latin typeface="Trebuchet MS" panose="020B0603020202020204" pitchFamily="34" charset="0"/>
              </a:rPr>
              <a:t>schrijf in de ruitjes </a:t>
            </a:r>
            <a:endParaRPr lang="nl-NL" sz="160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5509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D4F8709-8747-5AA9-7241-EC99A19AB43B}"/>
              </a:ext>
            </a:extLst>
          </p:cNvPr>
          <p:cNvSpPr txBox="1"/>
          <p:nvPr/>
        </p:nvSpPr>
        <p:spPr>
          <a:xfrm>
            <a:off x="5782453" y="2218628"/>
            <a:ext cx="525361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6600">
                <a:latin typeface="Trebuchet MS" panose="020B0603020202020204" pitchFamily="34" charset="0"/>
              </a:rPr>
              <a:t>479,805   km</a:t>
            </a:r>
            <a:endParaRPr lang="nl-NL" sz="1400">
              <a:latin typeface="Trebuchet MS" panose="020B0603020202020204" pitchFamily="34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692850-39CC-CA78-65B9-A97A72B4A048}"/>
              </a:ext>
            </a:extLst>
          </p:cNvPr>
          <p:cNvSpPr txBox="1"/>
          <p:nvPr/>
        </p:nvSpPr>
        <p:spPr>
          <a:xfrm>
            <a:off x="6036725" y="3134046"/>
            <a:ext cx="55841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i="1">
                <a:solidFill>
                  <a:srgbClr val="FF0000"/>
                </a:solidFill>
                <a:latin typeface="Trebuchet MS" panose="020B0603020202020204" pitchFamily="34" charset="0"/>
              </a:rPr>
              <a:t>helen</a:t>
            </a:r>
            <a:r>
              <a:rPr lang="nl-NL" sz="3200" i="1">
                <a:latin typeface="Trebuchet MS" panose="020B0603020202020204" pitchFamily="34" charset="0"/>
              </a:rPr>
              <a:t>   </a:t>
            </a:r>
            <a:r>
              <a:rPr lang="nl-NL" sz="3200" i="1">
                <a:solidFill>
                  <a:schemeClr val="accent1"/>
                </a:solidFill>
                <a:latin typeface="Trebuchet MS" panose="020B0603020202020204" pitchFamily="34" charset="0"/>
              </a:rPr>
              <a:t>decimalen</a:t>
            </a:r>
            <a:r>
              <a:rPr lang="nl-NL" sz="3200" i="1">
                <a:latin typeface="Trebuchet MS" panose="020B0603020202020204" pitchFamily="34" charset="0"/>
              </a:rPr>
              <a:t> (3)</a:t>
            </a:r>
            <a:endParaRPr lang="nl-NL" sz="1100" i="1">
              <a:latin typeface="Trebuchet MS" panose="020B0603020202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5937EBB-6182-ECB3-F406-EE62A94819F9}"/>
              </a:ext>
            </a:extLst>
          </p:cNvPr>
          <p:cNvSpPr txBox="1"/>
          <p:nvPr/>
        </p:nvSpPr>
        <p:spPr>
          <a:xfrm rot="18110364">
            <a:off x="6324378" y="1017958"/>
            <a:ext cx="26065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>
                <a:latin typeface="Trebuchet MS" panose="020B0603020202020204" pitchFamily="34" charset="0"/>
                <a:sym typeface="Wingdings 3" panose="05040102010807070707" pitchFamily="18" charset="2"/>
              </a:rPr>
              <a:t> </a:t>
            </a:r>
            <a:r>
              <a:rPr lang="nl-NL" sz="2000" b="1">
                <a:latin typeface="Trebuchet MS" panose="020B0603020202020204" pitchFamily="34" charset="0"/>
              </a:rPr>
              <a:t>een</a:t>
            </a:r>
            <a:r>
              <a:rPr lang="nl-NL" sz="2000">
                <a:latin typeface="Trebuchet MS" panose="020B0603020202020204" pitchFamily="34" charset="0"/>
              </a:rPr>
              <a:t>heden</a:t>
            </a:r>
            <a:r>
              <a:rPr lang="nl-NL" sz="2800">
                <a:latin typeface="Trebuchet MS" panose="020B0603020202020204" pitchFamily="34" charset="0"/>
              </a:rPr>
              <a:t> …</a:t>
            </a:r>
            <a:endParaRPr lang="nl-NL" sz="1050">
              <a:latin typeface="Trebuchet MS" panose="020B0603020202020204" pitchFamily="34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2F789F89-42C4-B93E-5282-E250E9576534}"/>
              </a:ext>
            </a:extLst>
          </p:cNvPr>
          <p:cNvSpPr txBox="1"/>
          <p:nvPr/>
        </p:nvSpPr>
        <p:spPr>
          <a:xfrm rot="18110364">
            <a:off x="5911999" y="1017958"/>
            <a:ext cx="26065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>
                <a:latin typeface="Trebuchet MS" panose="020B0603020202020204" pitchFamily="34" charset="0"/>
                <a:sym typeface="Wingdings 3" panose="05040102010807070707" pitchFamily="18" charset="2"/>
              </a:rPr>
              <a:t> </a:t>
            </a:r>
            <a:r>
              <a:rPr lang="nl-NL" sz="2000" b="1">
                <a:latin typeface="Trebuchet MS" panose="020B0603020202020204" pitchFamily="34" charset="0"/>
                <a:sym typeface="Wingdings 3" panose="05040102010807070707" pitchFamily="18" charset="2"/>
              </a:rPr>
              <a:t>tien</a:t>
            </a:r>
            <a:r>
              <a:rPr lang="nl-NL" sz="2000">
                <a:latin typeface="Trebuchet MS" panose="020B0603020202020204" pitchFamily="34" charset="0"/>
                <a:sym typeface="Wingdings 3" panose="05040102010807070707" pitchFamily="18" charset="2"/>
              </a:rPr>
              <a:t>-</a:t>
            </a:r>
            <a:r>
              <a:rPr lang="nl-NL" sz="2000">
                <a:latin typeface="Trebuchet MS" panose="020B0603020202020204" pitchFamily="34" charset="0"/>
              </a:rPr>
              <a:t>tallen</a:t>
            </a:r>
            <a:r>
              <a:rPr lang="nl-NL" sz="2800">
                <a:latin typeface="Trebuchet MS" panose="020B0603020202020204" pitchFamily="34" charset="0"/>
              </a:rPr>
              <a:t> …</a:t>
            </a:r>
            <a:endParaRPr lang="nl-NL" sz="1050">
              <a:latin typeface="Trebuchet MS" panose="020B0603020202020204" pitchFamily="34" charset="0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91FB7A64-EABC-9592-D7D8-C0DB3A62A0C1}"/>
              </a:ext>
            </a:extLst>
          </p:cNvPr>
          <p:cNvSpPr txBox="1"/>
          <p:nvPr/>
        </p:nvSpPr>
        <p:spPr>
          <a:xfrm rot="18110364">
            <a:off x="5287219" y="798481"/>
            <a:ext cx="31232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 3" panose="05040102010807070707" pitchFamily="18" charset="2"/>
              <a:buChar char="Ñ"/>
            </a:pPr>
            <a:r>
              <a:rPr lang="nl-NL" sz="2000" b="1">
                <a:latin typeface="Trebuchet MS" panose="020B0603020202020204" pitchFamily="34" charset="0"/>
              </a:rPr>
              <a:t>honderd</a:t>
            </a:r>
            <a:r>
              <a:rPr lang="nl-NL" sz="2000">
                <a:latin typeface="Trebuchet MS" panose="020B0603020202020204" pitchFamily="34" charset="0"/>
              </a:rPr>
              <a:t>-tallen</a:t>
            </a:r>
            <a:r>
              <a:rPr lang="nl-NL" sz="2800">
                <a:latin typeface="Trebuchet MS" panose="020B0603020202020204" pitchFamily="34" charset="0"/>
              </a:rPr>
              <a:t> …</a:t>
            </a:r>
            <a:endParaRPr lang="nl-NL" sz="1050">
              <a:latin typeface="Trebuchet MS" panose="020B0603020202020204" pitchFamily="34" charset="0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B23E6733-E5E4-5FCD-5578-1A99A71384A9}"/>
              </a:ext>
            </a:extLst>
          </p:cNvPr>
          <p:cNvSpPr txBox="1"/>
          <p:nvPr/>
        </p:nvSpPr>
        <p:spPr>
          <a:xfrm rot="18110364">
            <a:off x="6992812" y="1017958"/>
            <a:ext cx="26065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>
                <a:solidFill>
                  <a:schemeClr val="accent1"/>
                </a:solidFill>
                <a:latin typeface="Trebuchet MS" panose="020B0603020202020204" pitchFamily="34" charset="0"/>
                <a:sym typeface="Wingdings 3" panose="05040102010807070707" pitchFamily="18" charset="2"/>
              </a:rPr>
              <a:t> </a:t>
            </a:r>
            <a:r>
              <a:rPr lang="nl-NL" sz="2000" b="1">
                <a:solidFill>
                  <a:schemeClr val="accent1"/>
                </a:solidFill>
                <a:latin typeface="Trebuchet MS" panose="020B0603020202020204" pitchFamily="34" charset="0"/>
              </a:rPr>
              <a:t>tien</a:t>
            </a:r>
            <a:r>
              <a:rPr lang="nl-NL" sz="2000" u="sng">
                <a:solidFill>
                  <a:schemeClr val="accent1"/>
                </a:solidFill>
                <a:latin typeface="Trebuchet MS" panose="020B0603020202020204" pitchFamily="34" charset="0"/>
              </a:rPr>
              <a:t>den</a:t>
            </a:r>
            <a:r>
              <a:rPr lang="nl-NL" sz="2800">
                <a:solidFill>
                  <a:schemeClr val="accent1"/>
                </a:solidFill>
                <a:latin typeface="Trebuchet MS" panose="020B0603020202020204" pitchFamily="34" charset="0"/>
              </a:rPr>
              <a:t> …</a:t>
            </a:r>
            <a:endParaRPr lang="nl-NL" sz="1050">
              <a:solidFill>
                <a:schemeClr val="accent1"/>
              </a:solidFill>
              <a:latin typeface="Trebuchet MS" panose="020B0603020202020204" pitchFamily="34" charset="0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AA098030-32CB-F121-6BF2-BB8D64E3428C}"/>
              </a:ext>
            </a:extLst>
          </p:cNvPr>
          <p:cNvSpPr txBox="1"/>
          <p:nvPr/>
        </p:nvSpPr>
        <p:spPr>
          <a:xfrm rot="18110364">
            <a:off x="7454888" y="1017958"/>
            <a:ext cx="26065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>
                <a:solidFill>
                  <a:schemeClr val="accent1"/>
                </a:solidFill>
                <a:latin typeface="Trebuchet MS" panose="020B0603020202020204" pitchFamily="34" charset="0"/>
                <a:sym typeface="Wingdings 3" panose="05040102010807070707" pitchFamily="18" charset="2"/>
              </a:rPr>
              <a:t> </a:t>
            </a:r>
            <a:r>
              <a:rPr lang="nl-NL" sz="2000" b="1">
                <a:solidFill>
                  <a:schemeClr val="accent1"/>
                </a:solidFill>
                <a:latin typeface="Trebuchet MS" panose="020B0603020202020204" pitchFamily="34" charset="0"/>
              </a:rPr>
              <a:t>honderd</a:t>
            </a:r>
            <a:r>
              <a:rPr lang="nl-NL" sz="2000" u="sng">
                <a:solidFill>
                  <a:schemeClr val="accent1"/>
                </a:solidFill>
                <a:latin typeface="Trebuchet MS" panose="020B0603020202020204" pitchFamily="34" charset="0"/>
              </a:rPr>
              <a:t>sten</a:t>
            </a:r>
            <a:r>
              <a:rPr lang="nl-NL" sz="2800">
                <a:solidFill>
                  <a:schemeClr val="accent1"/>
                </a:solidFill>
                <a:latin typeface="Trebuchet MS" panose="020B0603020202020204" pitchFamily="34" charset="0"/>
              </a:rPr>
              <a:t> …</a:t>
            </a:r>
            <a:endParaRPr lang="nl-NL" sz="1050">
              <a:solidFill>
                <a:schemeClr val="accent1"/>
              </a:solidFill>
              <a:latin typeface="Trebuchet MS" panose="020B0603020202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F57F2E94-16D9-0273-74A0-3DD5463D173C}"/>
              </a:ext>
            </a:extLst>
          </p:cNvPr>
          <p:cNvSpPr txBox="1"/>
          <p:nvPr/>
        </p:nvSpPr>
        <p:spPr>
          <a:xfrm rot="18110364">
            <a:off x="7897286" y="1017958"/>
            <a:ext cx="26065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>
                <a:solidFill>
                  <a:schemeClr val="accent1"/>
                </a:solidFill>
                <a:latin typeface="Trebuchet MS" panose="020B0603020202020204" pitchFamily="34" charset="0"/>
                <a:sym typeface="Wingdings 3" panose="05040102010807070707" pitchFamily="18" charset="2"/>
              </a:rPr>
              <a:t> </a:t>
            </a:r>
            <a:r>
              <a:rPr lang="nl-NL" sz="2000" b="1">
                <a:solidFill>
                  <a:schemeClr val="accent1"/>
                </a:solidFill>
                <a:latin typeface="Trebuchet MS" panose="020B0603020202020204" pitchFamily="34" charset="0"/>
              </a:rPr>
              <a:t>duizend</a:t>
            </a:r>
            <a:r>
              <a:rPr lang="nl-NL" sz="2000" u="sng">
                <a:solidFill>
                  <a:schemeClr val="accent1"/>
                </a:solidFill>
                <a:latin typeface="Trebuchet MS" panose="020B0603020202020204" pitchFamily="34" charset="0"/>
              </a:rPr>
              <a:t>sten</a:t>
            </a:r>
            <a:r>
              <a:rPr lang="nl-NL" sz="2800">
                <a:solidFill>
                  <a:schemeClr val="accent1"/>
                </a:solidFill>
                <a:latin typeface="Trebuchet MS" panose="020B0603020202020204" pitchFamily="34" charset="0"/>
              </a:rPr>
              <a:t> …</a:t>
            </a:r>
            <a:endParaRPr lang="nl-NL" sz="1050">
              <a:solidFill>
                <a:schemeClr val="accent1"/>
              </a:solidFill>
              <a:latin typeface="Trebuchet MS" panose="020B0603020202020204" pitchFamily="34" charset="0"/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ED005205-AD07-85F1-CEAA-C40CF8E97D73}"/>
              </a:ext>
            </a:extLst>
          </p:cNvPr>
          <p:cNvSpPr/>
          <p:nvPr/>
        </p:nvSpPr>
        <p:spPr>
          <a:xfrm>
            <a:off x="5717201" y="3134046"/>
            <a:ext cx="1440000" cy="795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04EC01D3-EFA4-F41C-5189-B35F9B6A2E11}"/>
              </a:ext>
            </a:extLst>
          </p:cNvPr>
          <p:cNvSpPr/>
          <p:nvPr/>
        </p:nvSpPr>
        <p:spPr>
          <a:xfrm>
            <a:off x="7520789" y="3134046"/>
            <a:ext cx="1440000" cy="795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ED3EF994-FE53-56A6-AD5C-B1C3EACD7E12}"/>
              </a:ext>
            </a:extLst>
          </p:cNvPr>
          <p:cNvSpPr txBox="1"/>
          <p:nvPr/>
        </p:nvSpPr>
        <p:spPr>
          <a:xfrm>
            <a:off x="5279627" y="5694342"/>
            <a:ext cx="44725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400">
                <a:solidFill>
                  <a:schemeClr val="bg1">
                    <a:lumMod val="75000"/>
                  </a:schemeClr>
                </a:solidFill>
                <a:latin typeface="Trebuchet MS" panose="020B0603020202020204" pitchFamily="34" charset="0"/>
              </a:rPr>
              <a:t>000</a:t>
            </a:r>
            <a:r>
              <a:rPr lang="nl-NL" sz="4400" b="1">
                <a:latin typeface="Trebuchet MS" panose="020B0603020202020204" pitchFamily="34" charset="0"/>
              </a:rPr>
              <a:t>480</a:t>
            </a:r>
            <a:r>
              <a:rPr lang="nl-NL" sz="4400">
                <a:solidFill>
                  <a:schemeClr val="bg1">
                    <a:lumMod val="75000"/>
                  </a:schemeClr>
                </a:solidFill>
                <a:latin typeface="Trebuchet MS" panose="020B0603020202020204" pitchFamily="34" charset="0"/>
              </a:rPr>
              <a:t>,000</a:t>
            </a:r>
            <a:endParaRPr lang="nl-NL" sz="1000">
              <a:solidFill>
                <a:schemeClr val="bg1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242B1834-BEE8-0F82-6887-A94F074251E4}"/>
              </a:ext>
            </a:extLst>
          </p:cNvPr>
          <p:cNvSpPr txBox="1"/>
          <p:nvPr/>
        </p:nvSpPr>
        <p:spPr>
          <a:xfrm>
            <a:off x="349267" y="368924"/>
            <a:ext cx="494418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>
                <a:latin typeface="Trebuchet MS" panose="020B0603020202020204" pitchFamily="34" charset="0"/>
              </a:rPr>
              <a:t>getal</a:t>
            </a:r>
            <a:r>
              <a:rPr lang="nl-NL" sz="2800">
                <a:latin typeface="Trebuchet MS" panose="020B0603020202020204" pitchFamily="34" charset="0"/>
              </a:rPr>
              <a:t>: 479,805</a:t>
            </a:r>
          </a:p>
          <a:p>
            <a:r>
              <a:rPr lang="nl-NL" sz="2800" b="1">
                <a:latin typeface="Trebuchet MS" panose="020B0603020202020204" pitchFamily="34" charset="0"/>
              </a:rPr>
              <a:t>cijfers</a:t>
            </a:r>
            <a:r>
              <a:rPr lang="nl-NL" sz="2800">
                <a:latin typeface="Trebuchet MS" panose="020B0603020202020204" pitchFamily="34" charset="0"/>
              </a:rPr>
              <a:t>: 4  7  9  8  0  5</a:t>
            </a:r>
          </a:p>
          <a:p>
            <a:r>
              <a:rPr lang="nl-NL" sz="2800" b="1">
                <a:latin typeface="Trebuchet MS" panose="020B0603020202020204" pitchFamily="34" charset="0"/>
              </a:rPr>
              <a:t>eenheid</a:t>
            </a:r>
            <a:r>
              <a:rPr lang="nl-NL" sz="2800">
                <a:latin typeface="Trebuchet MS" panose="020B0603020202020204" pitchFamily="34" charset="0"/>
              </a:rPr>
              <a:t>: km (cm</a:t>
            </a:r>
            <a:r>
              <a:rPr lang="nl-NL" sz="2800" baseline="30000">
                <a:latin typeface="Trebuchet MS" panose="020B0603020202020204" pitchFamily="34" charset="0"/>
              </a:rPr>
              <a:t>2</a:t>
            </a:r>
            <a:r>
              <a:rPr lang="nl-NL" sz="2800">
                <a:latin typeface="Trebuchet MS" panose="020B0603020202020204" pitchFamily="34" charset="0"/>
              </a:rPr>
              <a:t> l. ⁰C  €)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92BD2DC8-0E52-B8A4-EF41-1583588C9826}"/>
              </a:ext>
            </a:extLst>
          </p:cNvPr>
          <p:cNvSpPr txBox="1"/>
          <p:nvPr/>
        </p:nvSpPr>
        <p:spPr>
          <a:xfrm>
            <a:off x="6176381" y="3640579"/>
            <a:ext cx="5253619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>
                <a:latin typeface="Trebuchet MS" panose="020B0603020202020204" pitchFamily="34" charset="0"/>
              </a:rPr>
              <a:t>≈479,81 </a:t>
            </a:r>
            <a:r>
              <a:rPr lang="nl-NL" sz="2000" i="1">
                <a:latin typeface="Trebuchet MS" panose="020B0603020202020204" pitchFamily="34" charset="0"/>
              </a:rPr>
              <a:t>afgerond op </a:t>
            </a:r>
            <a:r>
              <a:rPr lang="nl-NL" b="1" u="sng"/>
              <a:t>2</a:t>
            </a:r>
            <a:r>
              <a:rPr lang="nl-NL" sz="2000" i="1">
                <a:latin typeface="Trebuchet MS" panose="020B0603020202020204" pitchFamily="34" charset="0"/>
              </a:rPr>
              <a:t> decimalen</a:t>
            </a:r>
            <a:endParaRPr lang="nl-NL" sz="4400" i="1">
              <a:latin typeface="Trebuchet MS" panose="020B0603020202020204" pitchFamily="34" charset="0"/>
            </a:endParaRPr>
          </a:p>
          <a:p>
            <a:r>
              <a:rPr lang="nl-NL" sz="3600">
                <a:latin typeface="Trebuchet MS" panose="020B0603020202020204" pitchFamily="34" charset="0"/>
              </a:rPr>
              <a:t>≈479,8 </a:t>
            </a:r>
            <a:r>
              <a:rPr lang="nl-NL" sz="2000" i="1">
                <a:latin typeface="Trebuchet MS" panose="020B0603020202020204" pitchFamily="34" charset="0"/>
              </a:rPr>
              <a:t>afgerond op </a:t>
            </a:r>
            <a:r>
              <a:rPr lang="nl-NL" sz="2000" b="1" i="1" u="sng">
                <a:latin typeface="Trebuchet MS" panose="020B0603020202020204" pitchFamily="34" charset="0"/>
              </a:rPr>
              <a:t>1</a:t>
            </a:r>
            <a:r>
              <a:rPr lang="nl-NL" sz="2000" i="1">
                <a:latin typeface="Trebuchet MS" panose="020B0603020202020204" pitchFamily="34" charset="0"/>
              </a:rPr>
              <a:t> decimaal</a:t>
            </a:r>
            <a:endParaRPr lang="nl-NL" sz="3600" i="1">
              <a:latin typeface="Trebuchet MS" panose="020B0603020202020204" pitchFamily="34" charset="0"/>
            </a:endParaRPr>
          </a:p>
          <a:p>
            <a:r>
              <a:rPr lang="nl-NL" sz="3600">
                <a:latin typeface="Trebuchet MS" panose="020B0603020202020204" pitchFamily="34" charset="0"/>
              </a:rPr>
              <a:t>≈480 </a:t>
            </a:r>
            <a:r>
              <a:rPr lang="nl-NL" sz="2000" i="1">
                <a:latin typeface="Trebuchet MS" panose="020B0603020202020204" pitchFamily="34" charset="0"/>
              </a:rPr>
              <a:t>afgerond op </a:t>
            </a:r>
            <a:r>
              <a:rPr lang="nl-NL" sz="2000" b="1" i="1" u="sng">
                <a:latin typeface="Trebuchet MS" panose="020B0603020202020204" pitchFamily="34" charset="0"/>
              </a:rPr>
              <a:t>helen</a:t>
            </a:r>
            <a:r>
              <a:rPr lang="nl-NL" sz="2000" i="1">
                <a:latin typeface="Trebuchet MS" panose="020B0603020202020204" pitchFamily="34" charset="0"/>
              </a:rPr>
              <a:t> (0 dec.)</a:t>
            </a:r>
            <a:endParaRPr lang="nl-NL" sz="3600" i="1">
              <a:latin typeface="Trebuchet MS" panose="020B0603020202020204" pitchFamily="34" charset="0"/>
            </a:endParaRPr>
          </a:p>
          <a:p>
            <a:endParaRPr lang="nl-NL" sz="1000">
              <a:latin typeface="Trebuchet MS" panose="020B0603020202020204" pitchFamily="34" charset="0"/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CE1D47C8-DFE7-B1FD-A68A-86894716FAB1}"/>
              </a:ext>
            </a:extLst>
          </p:cNvPr>
          <p:cNvSpPr txBox="1"/>
          <p:nvPr/>
        </p:nvSpPr>
        <p:spPr>
          <a:xfrm>
            <a:off x="436454" y="2441548"/>
            <a:ext cx="3793772" cy="30469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nl-NL" sz="2400" b="1" u="sng">
                <a:latin typeface="Trebuchet MS" panose="020B0603020202020204" pitchFamily="34" charset="0"/>
              </a:rPr>
              <a:t>479,805 =</a:t>
            </a:r>
          </a:p>
          <a:p>
            <a:r>
              <a:rPr lang="nl-NL" sz="2400">
                <a:latin typeface="Trebuchet MS" panose="020B0603020202020204" pitchFamily="34" charset="0"/>
              </a:rPr>
              <a:t>4			</a:t>
            </a:r>
            <a:r>
              <a:rPr lang="nl-NL" sz="2400" b="1">
                <a:solidFill>
                  <a:srgbClr val="FF0000"/>
                </a:solidFill>
                <a:latin typeface="Trebuchet MS" panose="020B0603020202020204" pitchFamily="34" charset="0"/>
              </a:rPr>
              <a:t>4</a:t>
            </a:r>
            <a:r>
              <a:rPr lang="nl-NL" sz="2400">
                <a:latin typeface="Trebuchet MS" panose="020B0603020202020204" pitchFamily="34" charset="0"/>
              </a:rPr>
              <a:t> × 100</a:t>
            </a:r>
          </a:p>
          <a:p>
            <a:r>
              <a:rPr lang="nl-NL" sz="2400">
                <a:latin typeface="Trebuchet MS" panose="020B0603020202020204" pitchFamily="34" charset="0"/>
              </a:rPr>
              <a:t>  7			</a:t>
            </a:r>
            <a:r>
              <a:rPr lang="nl-NL" sz="2400" b="1">
                <a:solidFill>
                  <a:srgbClr val="FF0000"/>
                </a:solidFill>
                <a:latin typeface="Trebuchet MS" panose="020B0603020202020204" pitchFamily="34" charset="0"/>
              </a:rPr>
              <a:t>7</a:t>
            </a:r>
            <a:r>
              <a:rPr lang="nl-NL" sz="2400">
                <a:latin typeface="Trebuchet MS" panose="020B0603020202020204" pitchFamily="34" charset="0"/>
              </a:rPr>
              <a:t> × 10</a:t>
            </a:r>
          </a:p>
          <a:p>
            <a:r>
              <a:rPr lang="nl-NL" sz="2400">
                <a:latin typeface="Trebuchet MS" panose="020B0603020202020204" pitchFamily="34" charset="0"/>
              </a:rPr>
              <a:t>    9		</a:t>
            </a:r>
            <a:r>
              <a:rPr lang="nl-NL" sz="2400" b="1">
                <a:solidFill>
                  <a:srgbClr val="FF0000"/>
                </a:solidFill>
                <a:latin typeface="Trebuchet MS" panose="020B0603020202020204" pitchFamily="34" charset="0"/>
              </a:rPr>
              <a:t>9</a:t>
            </a:r>
            <a:r>
              <a:rPr lang="nl-NL" sz="2400">
                <a:latin typeface="Trebuchet MS" panose="020B0603020202020204" pitchFamily="34" charset="0"/>
              </a:rPr>
              <a:t> × 1</a:t>
            </a:r>
          </a:p>
          <a:p>
            <a:r>
              <a:rPr lang="nl-NL" sz="2400">
                <a:latin typeface="Trebuchet MS" panose="020B0603020202020204" pitchFamily="34" charset="0"/>
              </a:rPr>
              <a:t>      ,8		</a:t>
            </a:r>
            <a:r>
              <a:rPr lang="nl-NL" sz="2400" b="1">
                <a:solidFill>
                  <a:srgbClr val="FF0000"/>
                </a:solidFill>
                <a:latin typeface="Trebuchet MS" panose="020B0603020202020204" pitchFamily="34" charset="0"/>
              </a:rPr>
              <a:t>8</a:t>
            </a:r>
            <a:r>
              <a:rPr lang="nl-NL" sz="2400">
                <a:latin typeface="Trebuchet MS" panose="020B0603020202020204" pitchFamily="34" charset="0"/>
              </a:rPr>
              <a:t> × 0,1</a:t>
            </a:r>
          </a:p>
          <a:p>
            <a:r>
              <a:rPr lang="nl-NL" sz="2400">
                <a:latin typeface="Trebuchet MS" panose="020B0603020202020204" pitchFamily="34" charset="0"/>
              </a:rPr>
              <a:t>         0	</a:t>
            </a:r>
            <a:r>
              <a:rPr lang="nl-NL" sz="2400" b="1">
                <a:solidFill>
                  <a:srgbClr val="FF0000"/>
                </a:solidFill>
                <a:latin typeface="Trebuchet MS" panose="020B0603020202020204" pitchFamily="34" charset="0"/>
              </a:rPr>
              <a:t>0</a:t>
            </a:r>
            <a:r>
              <a:rPr lang="nl-NL" sz="2400">
                <a:latin typeface="Trebuchet MS" panose="020B0603020202020204" pitchFamily="34" charset="0"/>
              </a:rPr>
              <a:t> × 0,01</a:t>
            </a:r>
          </a:p>
          <a:p>
            <a:r>
              <a:rPr lang="nl-NL" sz="2400" u="sng">
                <a:latin typeface="Trebuchet MS" panose="020B0603020202020204" pitchFamily="34" charset="0"/>
              </a:rPr>
              <a:t>           5	</a:t>
            </a:r>
            <a:r>
              <a:rPr lang="nl-NL" sz="2400" b="1" u="sng">
                <a:solidFill>
                  <a:srgbClr val="FF0000"/>
                </a:solidFill>
                <a:latin typeface="Trebuchet MS" panose="020B0603020202020204" pitchFamily="34" charset="0"/>
              </a:rPr>
              <a:t>5</a:t>
            </a:r>
            <a:r>
              <a:rPr lang="nl-NL" sz="2400" u="sng">
                <a:latin typeface="Trebuchet MS" panose="020B0603020202020204" pitchFamily="34" charset="0"/>
              </a:rPr>
              <a:t> × 0,001 +</a:t>
            </a:r>
          </a:p>
          <a:p>
            <a:r>
              <a:rPr lang="nl-NL" sz="2400" b="1">
                <a:latin typeface="Trebuchet MS" panose="020B0603020202020204" pitchFamily="34" charset="0"/>
              </a:rPr>
              <a:t>479,805</a:t>
            </a:r>
          </a:p>
        </p:txBody>
      </p:sp>
    </p:spTree>
    <p:extLst>
      <p:ext uri="{BB962C8B-B14F-4D97-AF65-F5344CB8AC3E}">
        <p14:creationId xmlns:p14="http://schemas.microsoft.com/office/powerpoint/2010/main" val="3923230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5F236-6C76-FEF3-75B9-5CEB1AC89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ilence Icon - Free PNG &amp; SVG 4147350 - Noun Project">
            <a:extLst>
              <a:ext uri="{FF2B5EF4-FFF2-40B4-BE49-F238E27FC236}">
                <a16:creationId xmlns:a16="http://schemas.microsoft.com/office/drawing/2014/main" id="{7001C70B-87F2-9FBD-4217-4EB554EEE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571" y="71468"/>
            <a:ext cx="1354217" cy="135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ute Phone Images – Browse 27,108 Stock Photos, Vectors, and Video | Adobe  Stock">
            <a:extLst>
              <a:ext uri="{FF2B5EF4-FFF2-40B4-BE49-F238E27FC236}">
                <a16:creationId xmlns:a16="http://schemas.microsoft.com/office/drawing/2014/main" id="{DB5D0969-6C73-D502-974B-399668B5F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888" y="282000"/>
            <a:ext cx="2450263" cy="89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2123D54-3B55-9186-842E-0807807E77EB}"/>
              </a:ext>
            </a:extLst>
          </p:cNvPr>
          <p:cNvSpPr txBox="1"/>
          <p:nvPr/>
        </p:nvSpPr>
        <p:spPr>
          <a:xfrm>
            <a:off x="237335" y="204314"/>
            <a:ext cx="6844331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b="1" u="sng">
                <a:solidFill>
                  <a:srgbClr val="FF0000"/>
                </a:solidFill>
                <a:latin typeface="Trebuchet MS" panose="020B0703020202090204" pitchFamily="34" charset="0"/>
              </a:rPr>
              <a:t>Nú</a:t>
            </a:r>
            <a:r>
              <a:rPr lang="nl-NL" sz="5400" b="1">
                <a:latin typeface="Trebuchet MS" panose="020B0703020202090204" pitchFamily="34" charset="0"/>
              </a:rPr>
              <a:t> naar de WC</a:t>
            </a:r>
          </a:p>
          <a:p>
            <a:r>
              <a:rPr lang="nl-NL" sz="2000">
                <a:latin typeface="Trebuchet MS" panose="020B0703020202090204" pitchFamily="34" charset="0"/>
              </a:rPr>
              <a:t>(</a:t>
            </a:r>
            <a:r>
              <a:rPr lang="nl-NL" sz="2400">
                <a:latin typeface="Trebuchet MS" panose="020B0703020202090204" pitchFamily="34" charset="0"/>
              </a:rPr>
              <a:t>tot het einde van de les niet meer)</a:t>
            </a:r>
            <a:endParaRPr lang="nl-NL" sz="2800">
              <a:latin typeface="Trebuchet MS" panose="020B0703020202090204" pitchFamily="34" charset="0"/>
            </a:endParaRPr>
          </a:p>
          <a:p>
            <a:r>
              <a:rPr lang="nl-NL" sz="2800" b="1" u="sng">
                <a:solidFill>
                  <a:srgbClr val="FF0000"/>
                </a:solidFill>
                <a:latin typeface="Trebuchet MS" panose="020B0703020202090204" pitchFamily="34" charset="0"/>
              </a:rPr>
              <a:t>Jas</a:t>
            </a:r>
            <a:r>
              <a:rPr lang="nl-NL" sz="2800">
                <a:latin typeface="Trebuchet MS" panose="020B0703020202090204" pitchFamily="34" charset="0"/>
              </a:rPr>
              <a:t> aan de kapstok</a:t>
            </a:r>
          </a:p>
          <a:p>
            <a:endParaRPr lang="nl-NL" sz="2800">
              <a:latin typeface="Trebuchet MS" panose="020B0703020202090204" pitchFamily="34" charset="0"/>
            </a:endParaRPr>
          </a:p>
          <a:p>
            <a:endParaRPr lang="nl-NL" sz="2800">
              <a:latin typeface="Trebuchet MS" panose="020B0703020202090204" pitchFamily="34" charset="0"/>
            </a:endParaRPr>
          </a:p>
          <a:p>
            <a:endParaRPr lang="nl-NL" sz="2800">
              <a:latin typeface="Trebuchet MS" panose="020B0703020202090204" pitchFamily="34" charset="0"/>
            </a:endParaRPr>
          </a:p>
          <a:p>
            <a:endParaRPr lang="nl-NL" sz="2800">
              <a:latin typeface="Trebuchet MS" panose="020B0703020202090204" pitchFamily="34" charset="0"/>
            </a:endParaRPr>
          </a:p>
          <a:p>
            <a:endParaRPr lang="nl-NL" sz="2800">
              <a:latin typeface="Trebuchet MS" panose="020B0703020202090204" pitchFamily="34" charset="0"/>
            </a:endParaRPr>
          </a:p>
          <a:p>
            <a:endParaRPr lang="nl-NL" sz="2800">
              <a:latin typeface="Trebuchet MS" panose="020B0703020202090204" pitchFamily="34" charset="0"/>
            </a:endParaRPr>
          </a:p>
          <a:p>
            <a:r>
              <a:rPr lang="nl-NL" sz="2800">
                <a:latin typeface="Trebuchet MS" panose="020B0703020202090204" pitchFamily="34" charset="0"/>
              </a:rPr>
              <a:t>Staat je telefoon STIL?</a:t>
            </a:r>
          </a:p>
          <a:p>
            <a:endParaRPr lang="nl-NL" sz="2800">
              <a:latin typeface="Trebuchet MS" panose="020B0703020202090204" pitchFamily="34" charset="0"/>
            </a:endParaRPr>
          </a:p>
          <a:p>
            <a:r>
              <a:rPr lang="nl-NL" sz="2800">
                <a:latin typeface="Trebuchet MS" panose="020B0703020202090204" pitchFamily="34" charset="0"/>
              </a:rPr>
              <a:t>Blijf zitten tot </a:t>
            </a:r>
            <a:r>
              <a:rPr lang="nl-NL" sz="2800" b="1" u="sng">
                <a:solidFill>
                  <a:srgbClr val="FF0000"/>
                </a:solidFill>
                <a:latin typeface="Trebuchet MS" panose="020B0703020202090204" pitchFamily="34" charset="0"/>
              </a:rPr>
              <a:t>15:00</a:t>
            </a:r>
            <a:r>
              <a:rPr lang="nl-NL" sz="2800">
                <a:latin typeface="Trebuchet MS" panose="020B0703020202090204" pitchFamily="34" charset="0"/>
              </a:rPr>
              <a:t> uur!</a:t>
            </a:r>
          </a:p>
          <a:p>
            <a:r>
              <a:rPr lang="nl-NL" sz="2800">
                <a:latin typeface="Trebuchet MS" panose="020B0703020202090204" pitchFamily="34" charset="0"/>
              </a:rPr>
              <a:t>Kijk thuis in Teams voor hulp-plaatjes…</a:t>
            </a:r>
            <a:endParaRPr lang="nl-NL" sz="2400">
              <a:latin typeface="Trebuchet MS" panose="020B0703020202090204" pitchFamily="34" charset="0"/>
            </a:endParaRPr>
          </a:p>
        </p:txBody>
      </p:sp>
      <p:pic>
        <p:nvPicPr>
          <p:cNvPr id="1026" name="Picture 2" descr="Kangaro telefoontas - 30 vakken - 79x60cm - K-01501">
            <a:extLst>
              <a:ext uri="{FF2B5EF4-FFF2-40B4-BE49-F238E27FC236}">
                <a16:creationId xmlns:a16="http://schemas.microsoft.com/office/drawing/2014/main" id="{CEFB78F5-B8AB-C9CD-D9C8-B003C7E46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372" y="65410"/>
            <a:ext cx="2395069" cy="305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Jongen leefde jarenlang met potlood in hoofd | Het Parool">
            <a:extLst>
              <a:ext uri="{FF2B5EF4-FFF2-40B4-BE49-F238E27FC236}">
                <a16:creationId xmlns:a16="http://schemas.microsoft.com/office/drawing/2014/main" id="{4D4E99CB-5AA6-C12B-97AC-63764B2CF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652">
            <a:off x="6159947" y="1269392"/>
            <a:ext cx="2078971" cy="117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elikan Radiergummi AL 20 | schulstart.de">
            <a:extLst>
              <a:ext uri="{FF2B5EF4-FFF2-40B4-BE49-F238E27FC236}">
                <a16:creationId xmlns:a16="http://schemas.microsoft.com/office/drawing/2014/main" id="{33986E29-EB11-3305-9827-6CA2F2B01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752" y="1296028"/>
            <a:ext cx="934678" cy="93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apstok Charlie 3 haaks zwart | Budgethomestore.nl">
            <a:extLst>
              <a:ext uri="{FF2B5EF4-FFF2-40B4-BE49-F238E27FC236}">
                <a16:creationId xmlns:a16="http://schemas.microsoft.com/office/drawing/2014/main" id="{90EC739C-E249-81CD-D2C0-0FD712E5E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8" y="2148004"/>
            <a:ext cx="1560472" cy="156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9392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8CD28-4229-0E17-A005-F76806AEE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07CAA286-6DCB-2D1E-6563-B753CF3AE9F0}"/>
              </a:ext>
            </a:extLst>
          </p:cNvPr>
          <p:cNvSpPr txBox="1"/>
          <p:nvPr/>
        </p:nvSpPr>
        <p:spPr>
          <a:xfrm>
            <a:off x="7469013" y="3078600"/>
            <a:ext cx="363586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6600">
                <a:latin typeface="Trebuchet MS" panose="020B0603020202020204" pitchFamily="34" charset="0"/>
              </a:rPr>
              <a:t>479,805</a:t>
            </a:r>
            <a:endParaRPr lang="nl-NL" sz="1400">
              <a:latin typeface="Trebuchet MS" panose="020B0603020202020204" pitchFamily="34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0803187-0AAE-7C27-E8B4-AF30ADC0D7D5}"/>
              </a:ext>
            </a:extLst>
          </p:cNvPr>
          <p:cNvSpPr txBox="1"/>
          <p:nvPr/>
        </p:nvSpPr>
        <p:spPr>
          <a:xfrm>
            <a:off x="7723285" y="3994018"/>
            <a:ext cx="41194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i="1">
                <a:solidFill>
                  <a:srgbClr val="FF0000"/>
                </a:solidFill>
                <a:latin typeface="Trebuchet MS" panose="020B0603020202020204" pitchFamily="34" charset="0"/>
              </a:rPr>
              <a:t>helen</a:t>
            </a:r>
            <a:r>
              <a:rPr lang="nl-NL" sz="3200" i="1">
                <a:latin typeface="Trebuchet MS" panose="020B0603020202020204" pitchFamily="34" charset="0"/>
              </a:rPr>
              <a:t>   </a:t>
            </a:r>
            <a:r>
              <a:rPr lang="nl-NL" sz="3200" i="1">
                <a:solidFill>
                  <a:schemeClr val="accent1"/>
                </a:solidFill>
                <a:latin typeface="Trebuchet MS" panose="020B0603020202020204" pitchFamily="34" charset="0"/>
              </a:rPr>
              <a:t>decimalen</a:t>
            </a:r>
            <a:r>
              <a:rPr lang="nl-NL" sz="3200" i="1">
                <a:latin typeface="Trebuchet MS" panose="020B0603020202020204" pitchFamily="34" charset="0"/>
              </a:rPr>
              <a:t> </a:t>
            </a:r>
            <a:r>
              <a:rPr lang="nl-NL" sz="2400" i="1">
                <a:latin typeface="Trebuchet MS" panose="020B0603020202020204" pitchFamily="34" charset="0"/>
              </a:rPr>
              <a:t>(3)</a:t>
            </a:r>
            <a:endParaRPr lang="nl-NL" sz="1100" i="1">
              <a:latin typeface="Trebuchet MS" panose="020B0603020202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FEEED36-D69E-47EE-D7E5-DCE9DAE7C610}"/>
              </a:ext>
            </a:extLst>
          </p:cNvPr>
          <p:cNvSpPr txBox="1"/>
          <p:nvPr/>
        </p:nvSpPr>
        <p:spPr>
          <a:xfrm rot="18110364">
            <a:off x="8286922" y="2435731"/>
            <a:ext cx="14383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>
                <a:latin typeface="Trebuchet MS" panose="020B0603020202020204" pitchFamily="34" charset="0"/>
                <a:sym typeface="Wingdings 3" panose="05040102010807070707" pitchFamily="18" charset="2"/>
              </a:rPr>
              <a:t> </a:t>
            </a:r>
            <a:r>
              <a:rPr lang="nl-NL" sz="2000" b="1">
                <a:latin typeface="Trebuchet MS" panose="020B0603020202020204" pitchFamily="34" charset="0"/>
              </a:rPr>
              <a:t>cijfer</a:t>
            </a:r>
            <a:endParaRPr lang="nl-NL" sz="1050">
              <a:latin typeface="Trebuchet MS" panose="020B0603020202020204" pitchFamily="34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0EA703A-F39D-62D3-ED9B-D6E360991C2C}"/>
              </a:ext>
            </a:extLst>
          </p:cNvPr>
          <p:cNvSpPr txBox="1"/>
          <p:nvPr/>
        </p:nvSpPr>
        <p:spPr>
          <a:xfrm rot="18110364">
            <a:off x="7937935" y="2549716"/>
            <a:ext cx="11699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>
                <a:latin typeface="Trebuchet MS" panose="020B0603020202020204" pitchFamily="34" charset="0"/>
                <a:sym typeface="Wingdings 3" panose="05040102010807070707" pitchFamily="18" charset="2"/>
              </a:rPr>
              <a:t> </a:t>
            </a:r>
            <a:r>
              <a:rPr lang="nl-NL" sz="2000" b="1">
                <a:latin typeface="Trebuchet MS" panose="020B0603020202020204" pitchFamily="34" charset="0"/>
                <a:sym typeface="Wingdings 3" panose="05040102010807070707" pitchFamily="18" charset="2"/>
              </a:rPr>
              <a:t>cijfer</a:t>
            </a:r>
            <a:endParaRPr lang="nl-NL" sz="1050">
              <a:latin typeface="Trebuchet MS" panose="020B0603020202020204" pitchFamily="34" charset="0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1E541624-24D9-92E7-F4D0-261349E06061}"/>
              </a:ext>
            </a:extLst>
          </p:cNvPr>
          <p:cNvSpPr txBox="1"/>
          <p:nvPr/>
        </p:nvSpPr>
        <p:spPr>
          <a:xfrm rot="18110364">
            <a:off x="7456372" y="2478145"/>
            <a:ext cx="13384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 3" panose="05040102010807070707" pitchFamily="18" charset="2"/>
              <a:buChar char="Ñ"/>
            </a:pPr>
            <a:r>
              <a:rPr lang="nl-NL" sz="2000" b="1">
                <a:latin typeface="Trebuchet MS" panose="020B0603020202020204" pitchFamily="34" charset="0"/>
              </a:rPr>
              <a:t>cijfer</a:t>
            </a:r>
            <a:endParaRPr lang="nl-NL" sz="1050">
              <a:latin typeface="Trebuchet MS" panose="020B0603020202020204" pitchFamily="34" charset="0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3B200F57-7861-BCDB-929E-EBE81604B6C4}"/>
              </a:ext>
            </a:extLst>
          </p:cNvPr>
          <p:cNvSpPr txBox="1"/>
          <p:nvPr/>
        </p:nvSpPr>
        <p:spPr>
          <a:xfrm rot="18110364">
            <a:off x="8990656" y="2499205"/>
            <a:ext cx="12888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>
                <a:latin typeface="Trebuchet MS" panose="020B0603020202020204" pitchFamily="34" charset="0"/>
                <a:sym typeface="Wingdings 3" panose="05040102010807070707" pitchFamily="18" charset="2"/>
              </a:rPr>
              <a:t> </a:t>
            </a:r>
            <a:r>
              <a:rPr lang="nl-NL" sz="2000" b="1">
                <a:latin typeface="Trebuchet MS" panose="020B0603020202020204" pitchFamily="34" charset="0"/>
              </a:rPr>
              <a:t>cijfer</a:t>
            </a:r>
            <a:endParaRPr lang="nl-NL" sz="1050">
              <a:latin typeface="Trebuchet MS" panose="020B0603020202020204" pitchFamily="34" charset="0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17170FE7-8EED-23BC-6432-297A95B9AF98}"/>
              </a:ext>
            </a:extLst>
          </p:cNvPr>
          <p:cNvSpPr txBox="1"/>
          <p:nvPr/>
        </p:nvSpPr>
        <p:spPr>
          <a:xfrm rot="18110364">
            <a:off x="9479238" y="2546866"/>
            <a:ext cx="11766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>
                <a:latin typeface="Trebuchet MS" panose="020B0603020202020204" pitchFamily="34" charset="0"/>
                <a:sym typeface="Wingdings 3" panose="05040102010807070707" pitchFamily="18" charset="2"/>
              </a:rPr>
              <a:t> </a:t>
            </a:r>
            <a:r>
              <a:rPr lang="nl-NL" sz="2000" b="1">
                <a:latin typeface="Trebuchet MS" panose="020B0603020202020204" pitchFamily="34" charset="0"/>
              </a:rPr>
              <a:t>cijfer</a:t>
            </a:r>
            <a:endParaRPr lang="nl-NL" sz="1050">
              <a:latin typeface="Trebuchet MS" panose="020B0603020202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8C2022A9-048D-403F-DDFE-CE9D3373EF36}"/>
              </a:ext>
            </a:extLst>
          </p:cNvPr>
          <p:cNvSpPr txBox="1"/>
          <p:nvPr/>
        </p:nvSpPr>
        <p:spPr>
          <a:xfrm rot="18110364">
            <a:off x="9921925" y="2547384"/>
            <a:ext cx="11754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>
                <a:latin typeface="Trebuchet MS" panose="020B0603020202020204" pitchFamily="34" charset="0"/>
                <a:sym typeface="Wingdings 3" panose="05040102010807070707" pitchFamily="18" charset="2"/>
              </a:rPr>
              <a:t> </a:t>
            </a:r>
            <a:r>
              <a:rPr lang="nl-NL" sz="2000" b="1">
                <a:latin typeface="Trebuchet MS" panose="020B0603020202020204" pitchFamily="34" charset="0"/>
              </a:rPr>
              <a:t>cijfer</a:t>
            </a:r>
            <a:endParaRPr lang="nl-NL" sz="1050">
              <a:latin typeface="Trebuchet MS" panose="020B0603020202020204" pitchFamily="34" charset="0"/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FDC9FC02-FF88-B022-55B3-7F5835FE0B7A}"/>
              </a:ext>
            </a:extLst>
          </p:cNvPr>
          <p:cNvSpPr/>
          <p:nvPr/>
        </p:nvSpPr>
        <p:spPr>
          <a:xfrm>
            <a:off x="7403761" y="3994018"/>
            <a:ext cx="1440000" cy="795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207C1043-45E5-D3B1-200A-CC50E7C8458D}"/>
              </a:ext>
            </a:extLst>
          </p:cNvPr>
          <p:cNvSpPr/>
          <p:nvPr/>
        </p:nvSpPr>
        <p:spPr>
          <a:xfrm>
            <a:off x="9207349" y="3994018"/>
            <a:ext cx="1440000" cy="795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kstvak 19">
                <a:extLst>
                  <a:ext uri="{FF2B5EF4-FFF2-40B4-BE49-F238E27FC236}">
                    <a16:creationId xmlns:a16="http://schemas.microsoft.com/office/drawing/2014/main" id="{9739BF28-5108-4419-9B77-EA4CD75F7E78}"/>
                  </a:ext>
                </a:extLst>
              </p:cNvPr>
              <p:cNvSpPr txBox="1"/>
              <p:nvPr/>
            </p:nvSpPr>
            <p:spPr>
              <a:xfrm>
                <a:off x="349266" y="368924"/>
                <a:ext cx="7138105" cy="35153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4000" b="1">
                    <a:latin typeface="Trebuchet MS" panose="020B0603020202020204" pitchFamily="34" charset="0"/>
                  </a:rPr>
                  <a:t>Cijfers </a:t>
                </a:r>
                <a:r>
                  <a:rPr lang="nl-NL" sz="2800">
                    <a:latin typeface="Trebuchet MS" panose="020B0603020202020204" pitchFamily="34" charset="0"/>
                  </a:rPr>
                  <a:t>en</a:t>
                </a:r>
                <a:r>
                  <a:rPr lang="nl-NL" sz="4000" b="1">
                    <a:latin typeface="Trebuchet MS" panose="020B0603020202020204" pitchFamily="34" charset="0"/>
                  </a:rPr>
                  <a:t> getallen</a:t>
                </a:r>
              </a:p>
              <a:p>
                <a:endParaRPr lang="nl-NL" sz="2800" b="1">
                  <a:latin typeface="Trebuchet MS" panose="020B0603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nl-NL" sz="2000" b="1">
                    <a:latin typeface="Trebuchet MS" panose="020B0603020202020204" pitchFamily="34" charset="0"/>
                  </a:rPr>
                  <a:t>cijfer:</a:t>
                </a:r>
                <a:r>
                  <a:rPr lang="nl-NL" sz="2400">
                    <a:latin typeface="Trebuchet MS" panose="020B0603020202020204" pitchFamily="34" charset="0"/>
                  </a:rPr>
                  <a:t>		 	1   2   3   4   5   6   7   8   9   0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nl-NL" sz="2000" b="1">
                    <a:latin typeface="Trebuchet MS" panose="020B0603020202020204" pitchFamily="34" charset="0"/>
                  </a:rPr>
                  <a:t>getal</a:t>
                </a:r>
                <a:r>
                  <a:rPr lang="nl-NL" sz="2000">
                    <a:latin typeface="Trebuchet MS" panose="020B0603020202020204" pitchFamily="34" charset="0"/>
                  </a:rPr>
                  <a:t>:</a:t>
                </a:r>
                <a:r>
                  <a:rPr lang="nl-NL" sz="2400">
                    <a:latin typeface="Trebuchet MS" panose="020B0603020202020204" pitchFamily="34" charset="0"/>
                  </a:rPr>
                  <a:t> 			55	   123     17 	 −3    479,805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nl-NL" sz="2000" b="1">
                    <a:latin typeface="Trebuchet MS" panose="020B0603020202020204" pitchFamily="34" charset="0"/>
                  </a:rPr>
                  <a:t>komma-</a:t>
                </a:r>
                <a:r>
                  <a:rPr lang="nl-NL" sz="2000">
                    <a:latin typeface="Trebuchet MS" panose="020B0603020202020204" pitchFamily="34" charset="0"/>
                  </a:rPr>
                  <a:t>getal:</a:t>
                </a:r>
                <a:r>
                  <a:rPr lang="nl-NL" sz="2400">
                    <a:latin typeface="Trebuchet MS" panose="020B0603020202020204" pitchFamily="34" charset="0"/>
                  </a:rPr>
                  <a:t>	3</a:t>
                </a:r>
                <a:r>
                  <a:rPr lang="nl-NL" sz="2400">
                    <a:highlight>
                      <a:srgbClr val="FFFF00"/>
                    </a:highlight>
                    <a:latin typeface="Trebuchet MS" panose="020B0603020202020204" pitchFamily="34" charset="0"/>
                  </a:rPr>
                  <a:t>,</a:t>
                </a:r>
                <a:r>
                  <a:rPr lang="nl-NL" sz="2400">
                    <a:latin typeface="Trebuchet MS" panose="020B0603020202020204" pitchFamily="34" charset="0"/>
                  </a:rPr>
                  <a:t>59	0</a:t>
                </a:r>
                <a:r>
                  <a:rPr lang="nl-NL" sz="2400">
                    <a:highlight>
                      <a:srgbClr val="FFFF00"/>
                    </a:highlight>
                    <a:latin typeface="Trebuchet MS" panose="020B0603020202020204" pitchFamily="34" charset="0"/>
                  </a:rPr>
                  <a:t>,</a:t>
                </a:r>
                <a:r>
                  <a:rPr lang="nl-NL" sz="2400">
                    <a:latin typeface="Trebuchet MS" panose="020B0603020202020204" pitchFamily="34" charset="0"/>
                  </a:rPr>
                  <a:t>01	12</a:t>
                </a:r>
                <a:r>
                  <a:rPr lang="nl-NL" sz="2400">
                    <a:highlight>
                      <a:srgbClr val="FFFF00"/>
                    </a:highlight>
                    <a:latin typeface="Trebuchet MS" panose="020B0603020202020204" pitchFamily="34" charset="0"/>
                  </a:rPr>
                  <a:t>,</a:t>
                </a:r>
                <a:r>
                  <a:rPr lang="nl-NL" sz="2400">
                    <a:latin typeface="Trebuchet MS" panose="020B0603020202020204" pitchFamily="34" charset="0"/>
                  </a:rPr>
                  <a:t>5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nl-NL" sz="2000" b="1">
                    <a:latin typeface="Trebuchet MS" panose="020B0603020202020204" pitchFamily="34" charset="0"/>
                  </a:rPr>
                  <a:t>decimale punt:</a:t>
                </a:r>
                <a:r>
                  <a:rPr lang="nl-NL" sz="2400" b="1">
                    <a:latin typeface="Trebuchet MS" panose="020B0603020202020204" pitchFamily="34" charset="0"/>
                  </a:rPr>
                  <a:t>  </a:t>
                </a:r>
                <a:r>
                  <a:rPr lang="nl-NL" sz="2400">
                    <a:latin typeface="Trebuchet MS" panose="020B0603020202020204" pitchFamily="34" charset="0"/>
                  </a:rPr>
                  <a:t>3</a:t>
                </a:r>
                <a:r>
                  <a:rPr lang="nl-NL" sz="2400">
                    <a:highlight>
                      <a:srgbClr val="FFFF00"/>
                    </a:highlight>
                    <a:latin typeface="Trebuchet MS" panose="020B0603020202020204" pitchFamily="34" charset="0"/>
                  </a:rPr>
                  <a:t>.</a:t>
                </a:r>
                <a:r>
                  <a:rPr lang="nl-NL" sz="2400">
                    <a:latin typeface="Trebuchet MS" panose="020B0603020202020204" pitchFamily="34" charset="0"/>
                  </a:rPr>
                  <a:t>000</a:t>
                </a:r>
                <a:r>
                  <a:rPr lang="nl-NL" sz="2400">
                    <a:highlight>
                      <a:srgbClr val="FFFF00"/>
                    </a:highlight>
                    <a:latin typeface="Trebuchet MS" panose="020B0603020202020204" pitchFamily="34" charset="0"/>
                  </a:rPr>
                  <a:t>.</a:t>
                </a:r>
                <a:r>
                  <a:rPr lang="nl-NL" sz="2400">
                    <a:latin typeface="Trebuchet MS" panose="020B0603020202020204" pitchFamily="34" charset="0"/>
                  </a:rPr>
                  <a:t>000 </a:t>
                </a:r>
                <a:r>
                  <a:rPr lang="nl-NL" i="1">
                    <a:latin typeface="Trebuchet MS" panose="020B0603020202020204" pitchFamily="34" charset="0"/>
                  </a:rPr>
                  <a:t>(makkelijker lezen)</a:t>
                </a:r>
                <a:endParaRPr lang="nl-NL" sz="2400" i="1">
                  <a:latin typeface="Trebuchet MS" panose="020B0603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nl-NL" sz="2000" b="1">
                    <a:latin typeface="Trebuchet MS" panose="020B0603020202020204" pitchFamily="34" charset="0"/>
                  </a:rPr>
                  <a:t>breuk:</a:t>
                </a:r>
                <a:r>
                  <a:rPr lang="nl-NL" sz="2400">
                    <a:latin typeface="Trebuchet MS" panose="020B0603020202020204" pitchFamily="34" charset="0"/>
                  </a:rPr>
                  <a:t>	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sz="240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240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nl-NL" sz="2400">
                    <a:latin typeface="Trebuchet MS" panose="020B0603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sz="2400" i="1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i="1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75</m:t>
                        </m:r>
                      </m:num>
                      <m:den>
                        <m:r>
                          <a:rPr lang="nl-NL" sz="2400" i="1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nl-NL" sz="2400" i="1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 sz="2400">
                    <a:latin typeface="Trebuchet MS" panose="020B0603020202020204" pitchFamily="34" charset="0"/>
                  </a:rPr>
                  <a:t>(= 0,75)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nl-NL" sz="2000" b="1">
                    <a:latin typeface="Trebuchet MS" panose="020B0603020202020204" pitchFamily="34" charset="0"/>
                  </a:rPr>
                  <a:t>min−teken:</a:t>
                </a:r>
                <a:r>
                  <a:rPr lang="nl-NL" sz="2400">
                    <a:latin typeface="Trebuchet MS" panose="020B0603020202020204" pitchFamily="34" charset="0"/>
                  </a:rPr>
                  <a:t>		</a:t>
                </a:r>
                <a:r>
                  <a:rPr lang="nl-NL" sz="2400">
                    <a:highlight>
                      <a:srgbClr val="FFFF00"/>
                    </a:highlight>
                    <a:latin typeface="Trebuchet MS" panose="020B0603020202020204" pitchFamily="34" charset="0"/>
                  </a:rPr>
                  <a:t>−</a:t>
                </a:r>
                <a:r>
                  <a:rPr lang="nl-NL" sz="2400">
                    <a:latin typeface="Trebuchet MS" panose="020B0603020202020204" pitchFamily="34" charset="0"/>
                  </a:rPr>
                  <a:t>3      (5 − 8 = </a:t>
                </a:r>
                <a:r>
                  <a:rPr lang="nl-NL" sz="2400">
                    <a:highlight>
                      <a:srgbClr val="FFFF00"/>
                    </a:highlight>
                    <a:latin typeface="Trebuchet MS" panose="020B0603020202020204" pitchFamily="34" charset="0"/>
                  </a:rPr>
                  <a:t>−</a:t>
                </a:r>
                <a:r>
                  <a:rPr lang="nl-NL" sz="2400">
                    <a:latin typeface="Trebuchet MS" panose="020B0603020202020204" pitchFamily="34" charset="0"/>
                  </a:rPr>
                  <a:t>3)</a:t>
                </a:r>
              </a:p>
            </p:txBody>
          </p:sp>
        </mc:Choice>
        <mc:Fallback xmlns="">
          <p:sp>
            <p:nvSpPr>
              <p:cNvPr id="20" name="Tekstvak 19">
                <a:extLst>
                  <a:ext uri="{FF2B5EF4-FFF2-40B4-BE49-F238E27FC236}">
                    <a16:creationId xmlns:a16="http://schemas.microsoft.com/office/drawing/2014/main" id="{9739BF28-5108-4419-9B77-EA4CD75F7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266" y="368924"/>
                <a:ext cx="7138105" cy="3515321"/>
              </a:xfrm>
              <a:prstGeom prst="rect">
                <a:avLst/>
              </a:prstGeom>
              <a:blipFill>
                <a:blip r:embed="rId2"/>
                <a:stretch>
                  <a:fillRect l="-3020" t="-3249" b="-3249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kstvak 4">
            <a:extLst>
              <a:ext uri="{FF2B5EF4-FFF2-40B4-BE49-F238E27FC236}">
                <a16:creationId xmlns:a16="http://schemas.microsoft.com/office/drawing/2014/main" id="{36AFF35B-E80B-889B-3744-A1B82A9CD11E}"/>
              </a:ext>
            </a:extLst>
          </p:cNvPr>
          <p:cNvSpPr txBox="1"/>
          <p:nvPr/>
        </p:nvSpPr>
        <p:spPr>
          <a:xfrm>
            <a:off x="358762" y="5534969"/>
            <a:ext cx="107461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>
                <a:latin typeface="Trebuchet MS" panose="020B0603020202020204" pitchFamily="34" charset="0"/>
              </a:rPr>
              <a:t>10 cijfers:   1   2   3   4   5   6   7   8   9   0   </a:t>
            </a:r>
            <a:r>
              <a:rPr lang="nl-NL" sz="2800">
                <a:latin typeface="Trebuchet MS" panose="020B0603020202020204" pitchFamily="34" charset="0"/>
                <a:sym typeface="Wingdings" panose="05000000000000000000" pitchFamily="2" charset="2"/>
              </a:rPr>
              <a:t>  alle </a:t>
            </a:r>
            <a:r>
              <a:rPr lang="nl-NL" sz="2800" b="1">
                <a:latin typeface="Trebuchet MS" panose="020B0603020202020204" pitchFamily="34" charset="0"/>
                <a:sym typeface="Wingdings" panose="05000000000000000000" pitchFamily="2" charset="2"/>
              </a:rPr>
              <a:t>getallen</a:t>
            </a:r>
            <a:endParaRPr lang="nl-NL" sz="2800">
              <a:latin typeface="Trebuchet MS" panose="020B0603020202020204" pitchFamily="34" charset="0"/>
            </a:endParaRPr>
          </a:p>
          <a:p>
            <a:r>
              <a:rPr lang="nl-NL" sz="2800">
                <a:latin typeface="Trebuchet MS" panose="020B0603020202020204" pitchFamily="34" charset="0"/>
              </a:rPr>
              <a:t>26 letters:   abcdefghijklmnopqrstuvwxyz    </a:t>
            </a:r>
            <a:r>
              <a:rPr lang="nl-NL" sz="2800">
                <a:latin typeface="Trebuchet MS" panose="020B0603020202020204" pitchFamily="34" charset="0"/>
                <a:sym typeface="Wingdings" panose="05000000000000000000" pitchFamily="2" charset="2"/>
              </a:rPr>
              <a:t></a:t>
            </a:r>
            <a:r>
              <a:rPr lang="nl-NL" sz="2800">
                <a:latin typeface="Trebuchet MS" panose="020B0603020202020204" pitchFamily="34" charset="0"/>
              </a:rPr>
              <a:t>  alle </a:t>
            </a:r>
            <a:r>
              <a:rPr lang="nl-NL" sz="2800" b="1">
                <a:latin typeface="Trebuchet MS" panose="020B0603020202020204" pitchFamily="34" charset="0"/>
              </a:rPr>
              <a:t>woorden</a:t>
            </a:r>
            <a:endParaRPr lang="nl-NL" sz="2800">
              <a:latin typeface="Trebuchet MS" panose="020B0603020202020204" pitchFamily="34" charset="0"/>
            </a:endParaRP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C6AF41F5-BE02-1A78-7117-657599B7F475}"/>
              </a:ext>
            </a:extLst>
          </p:cNvPr>
          <p:cNvSpPr/>
          <p:nvPr/>
        </p:nvSpPr>
        <p:spPr>
          <a:xfrm>
            <a:off x="7203440" y="3152999"/>
            <a:ext cx="3786209" cy="920521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10481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6FFAE657-F952-96B8-F265-64A4C7E1AA05}"/>
              </a:ext>
            </a:extLst>
          </p:cNvPr>
          <p:cNvSpPr txBox="1"/>
          <p:nvPr/>
        </p:nvSpPr>
        <p:spPr>
          <a:xfrm>
            <a:off x="440760" y="4622724"/>
            <a:ext cx="324949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>
                <a:latin typeface="Trebuchet MS" panose="020B0603020202020204" pitchFamily="34" charset="0"/>
                <a:sym typeface="Wingdings" panose="05000000000000000000" pitchFamily="2" charset="2"/>
              </a:rPr>
              <a:t>2 + 3 = 5</a:t>
            </a:r>
          </a:p>
          <a:p>
            <a:r>
              <a:rPr lang="nl-NL">
                <a:latin typeface="Trebuchet MS" panose="020B0603020202020204" pitchFamily="34" charset="0"/>
                <a:sym typeface="Wingdings" panose="05000000000000000000" pitchFamily="2" charset="2"/>
              </a:rPr>
              <a:t>2 + </a:t>
            </a:r>
            <a:r>
              <a:rPr lang="nl-NL">
                <a:highlight>
                  <a:srgbClr val="FFFF00"/>
                </a:highlight>
                <a:latin typeface="Trebuchet MS" panose="020B0603020202020204" pitchFamily="34" charset="0"/>
                <a:sym typeface="Wingdings" panose="05000000000000000000" pitchFamily="2" charset="2"/>
              </a:rPr>
              <a:t>…</a:t>
            </a:r>
            <a:r>
              <a:rPr lang="nl-NL">
                <a:latin typeface="Trebuchet MS" panose="020B0603020202020204" pitchFamily="34" charset="0"/>
                <a:sym typeface="Wingdings" panose="05000000000000000000" pitchFamily="2" charset="2"/>
              </a:rPr>
              <a:t> = 5		5 − 2 = </a:t>
            </a:r>
            <a:r>
              <a:rPr lang="nl-NL">
                <a:highlight>
                  <a:srgbClr val="FFFF00"/>
                </a:highlight>
                <a:latin typeface="Trebuchet MS" panose="020B0603020202020204" pitchFamily="34" charset="0"/>
                <a:sym typeface="Wingdings" panose="05000000000000000000" pitchFamily="2" charset="2"/>
              </a:rPr>
              <a:t>3</a:t>
            </a:r>
          </a:p>
          <a:p>
            <a:endParaRPr lang="nl-NL">
              <a:latin typeface="Trebuchet MS" panose="020B0603020202020204" pitchFamily="34" charset="0"/>
              <a:sym typeface="Wingdings" panose="05000000000000000000" pitchFamily="2" charset="2"/>
            </a:endParaRPr>
          </a:p>
          <a:p>
            <a:r>
              <a:rPr lang="nl-NL">
                <a:latin typeface="Trebuchet MS" panose="020B0603020202020204" pitchFamily="34" charset="0"/>
                <a:sym typeface="Wingdings" panose="05000000000000000000" pitchFamily="2" charset="2"/>
              </a:rPr>
              <a:t>6 × 3 = 18</a:t>
            </a:r>
          </a:p>
          <a:p>
            <a:r>
              <a:rPr lang="nl-NL">
                <a:latin typeface="Trebuchet MS" panose="020B0603020202020204" pitchFamily="34" charset="0"/>
                <a:sym typeface="Wingdings" panose="05000000000000000000" pitchFamily="2" charset="2"/>
              </a:rPr>
              <a:t>6 × </a:t>
            </a:r>
            <a:r>
              <a:rPr lang="nl-NL">
                <a:highlight>
                  <a:srgbClr val="FFFF00"/>
                </a:highlight>
                <a:latin typeface="Trebuchet MS" panose="020B0603020202020204" pitchFamily="34" charset="0"/>
                <a:sym typeface="Wingdings" panose="05000000000000000000" pitchFamily="2" charset="2"/>
              </a:rPr>
              <a:t>…</a:t>
            </a:r>
            <a:r>
              <a:rPr lang="nl-NL">
                <a:latin typeface="Trebuchet MS" panose="020B0603020202020204" pitchFamily="34" charset="0"/>
                <a:sym typeface="Wingdings" panose="05000000000000000000" pitchFamily="2" charset="2"/>
              </a:rPr>
              <a:t> = 18		18 : 6 = </a:t>
            </a:r>
            <a:r>
              <a:rPr lang="nl-NL">
                <a:highlight>
                  <a:srgbClr val="FFFF00"/>
                </a:highlight>
                <a:latin typeface="Trebuchet MS" panose="020B0603020202020204" pitchFamily="34" charset="0"/>
                <a:sym typeface="Wingdings" panose="05000000000000000000" pitchFamily="2" charset="2"/>
              </a:rPr>
              <a:t>3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A05DE70-3156-06C6-C513-4F00AF63F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562" y="313589"/>
            <a:ext cx="6293795" cy="1073972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FFDD768B-0D3C-B70D-D042-DB31E17F4B4A}"/>
              </a:ext>
            </a:extLst>
          </p:cNvPr>
          <p:cNvSpPr txBox="1"/>
          <p:nvPr/>
        </p:nvSpPr>
        <p:spPr>
          <a:xfrm>
            <a:off x="7797523" y="474345"/>
            <a:ext cx="1680454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b="1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  0</a:t>
            </a:r>
            <a:r>
              <a:rPr lang="nl-NL" sz="1800">
                <a:latin typeface="Trebuchet MS" panose="020B0603020202020204" pitchFamily="34" charset="0"/>
                <a:sym typeface="Wingdings" panose="05000000000000000000" pitchFamily="2" charset="2"/>
              </a:rPr>
              <a:t> nul</a:t>
            </a:r>
          </a:p>
          <a:p>
            <a:r>
              <a:rPr lang="nl-NL" b="1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  </a:t>
            </a:r>
            <a:r>
              <a:rPr lang="nl-NL" sz="1800" b="1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1</a:t>
            </a:r>
            <a:r>
              <a:rPr lang="nl-NL" sz="1800">
                <a:latin typeface="Trebuchet MS" panose="020B0603020202020204" pitchFamily="34" charset="0"/>
                <a:sym typeface="Wingdings" panose="05000000000000000000" pitchFamily="2" charset="2"/>
              </a:rPr>
              <a:t> een</a:t>
            </a:r>
          </a:p>
          <a:p>
            <a:r>
              <a:rPr lang="nl-NL" b="1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  2</a:t>
            </a:r>
            <a:r>
              <a:rPr lang="nl-NL">
                <a:latin typeface="Trebuchet MS" panose="020B0603020202020204" pitchFamily="34" charset="0"/>
                <a:sym typeface="Wingdings" panose="05000000000000000000" pitchFamily="2" charset="2"/>
              </a:rPr>
              <a:t> twee</a:t>
            </a:r>
          </a:p>
          <a:p>
            <a:r>
              <a:rPr lang="nl-NL" sz="1800" b="1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  3</a:t>
            </a:r>
            <a:r>
              <a:rPr lang="nl-NL" sz="1800">
                <a:latin typeface="Trebuchet MS" panose="020B0603020202020204" pitchFamily="34" charset="0"/>
                <a:sym typeface="Wingdings" panose="05000000000000000000" pitchFamily="2" charset="2"/>
              </a:rPr>
              <a:t> drie</a:t>
            </a:r>
          </a:p>
          <a:p>
            <a:r>
              <a:rPr lang="nl-NL" b="1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  4</a:t>
            </a:r>
            <a:r>
              <a:rPr lang="nl-NL">
                <a:latin typeface="Trebuchet MS" panose="020B0603020202020204" pitchFamily="34" charset="0"/>
                <a:sym typeface="Wingdings" panose="05000000000000000000" pitchFamily="2" charset="2"/>
              </a:rPr>
              <a:t> vier</a:t>
            </a:r>
          </a:p>
          <a:p>
            <a:r>
              <a:rPr lang="nl-NL" sz="1800" b="1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  5</a:t>
            </a:r>
            <a:r>
              <a:rPr lang="nl-NL" sz="1800">
                <a:latin typeface="Trebuchet MS" panose="020B0603020202020204" pitchFamily="34" charset="0"/>
                <a:sym typeface="Wingdings" panose="05000000000000000000" pitchFamily="2" charset="2"/>
              </a:rPr>
              <a:t> vijf</a:t>
            </a:r>
          </a:p>
          <a:p>
            <a:r>
              <a:rPr lang="nl-NL" b="1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  6</a:t>
            </a:r>
            <a:r>
              <a:rPr lang="nl-NL">
                <a:latin typeface="Trebuchet MS" panose="020B0603020202020204" pitchFamily="34" charset="0"/>
                <a:sym typeface="Wingdings" panose="05000000000000000000" pitchFamily="2" charset="2"/>
              </a:rPr>
              <a:t> zes</a:t>
            </a:r>
          </a:p>
          <a:p>
            <a:r>
              <a:rPr lang="nl-NL" sz="1800" b="1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  7</a:t>
            </a:r>
            <a:r>
              <a:rPr lang="nl-NL" sz="1800">
                <a:latin typeface="Trebuchet MS" panose="020B0603020202020204" pitchFamily="34" charset="0"/>
                <a:sym typeface="Wingdings" panose="05000000000000000000" pitchFamily="2" charset="2"/>
              </a:rPr>
              <a:t> zeven</a:t>
            </a:r>
          </a:p>
          <a:p>
            <a:r>
              <a:rPr lang="nl-NL" b="1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  8</a:t>
            </a:r>
            <a:r>
              <a:rPr lang="nl-NL">
                <a:latin typeface="Trebuchet MS" panose="020B0603020202020204" pitchFamily="34" charset="0"/>
                <a:sym typeface="Wingdings" panose="05000000000000000000" pitchFamily="2" charset="2"/>
              </a:rPr>
              <a:t> acht</a:t>
            </a:r>
          </a:p>
          <a:p>
            <a:r>
              <a:rPr lang="nl-NL" sz="1800" b="1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  9</a:t>
            </a:r>
            <a:r>
              <a:rPr lang="nl-NL" sz="1800">
                <a:latin typeface="Trebuchet MS" panose="020B0603020202020204" pitchFamily="34" charset="0"/>
                <a:sym typeface="Wingdings" panose="05000000000000000000" pitchFamily="2" charset="2"/>
              </a:rPr>
              <a:t> negen</a:t>
            </a:r>
          </a:p>
          <a:p>
            <a:r>
              <a:rPr lang="nl-NL" b="1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10</a:t>
            </a:r>
            <a:r>
              <a:rPr lang="nl-NL">
                <a:latin typeface="Trebuchet MS" panose="020B0603020202020204" pitchFamily="34" charset="0"/>
                <a:sym typeface="Wingdings" panose="05000000000000000000" pitchFamily="2" charset="2"/>
              </a:rPr>
              <a:t> tien</a:t>
            </a:r>
          </a:p>
          <a:p>
            <a:r>
              <a:rPr lang="nl-NL" b="1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11</a:t>
            </a:r>
            <a:r>
              <a:rPr lang="nl-NL" sz="1800">
                <a:latin typeface="Trebuchet MS" panose="020B0603020202020204" pitchFamily="34" charset="0"/>
                <a:sym typeface="Wingdings" panose="05000000000000000000" pitchFamily="2" charset="2"/>
              </a:rPr>
              <a:t> elf</a:t>
            </a:r>
          </a:p>
          <a:p>
            <a:r>
              <a:rPr lang="nl-NL" b="1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12</a:t>
            </a:r>
            <a:r>
              <a:rPr lang="nl-NL">
                <a:latin typeface="Trebuchet MS" panose="020B0603020202020204" pitchFamily="34" charset="0"/>
                <a:sym typeface="Wingdings" panose="05000000000000000000" pitchFamily="2" charset="2"/>
              </a:rPr>
              <a:t> twaalf</a:t>
            </a:r>
          </a:p>
          <a:p>
            <a:r>
              <a:rPr lang="nl-NL" sz="1800" b="1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13</a:t>
            </a:r>
            <a:r>
              <a:rPr lang="nl-NL" sz="1800">
                <a:latin typeface="Trebuchet MS" panose="020B0603020202020204" pitchFamily="34" charset="0"/>
                <a:sym typeface="Wingdings" panose="05000000000000000000" pitchFamily="2" charset="2"/>
              </a:rPr>
              <a:t> dertien</a:t>
            </a:r>
          </a:p>
          <a:p>
            <a:r>
              <a:rPr lang="nl-NL" b="1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14</a:t>
            </a:r>
            <a:r>
              <a:rPr lang="nl-NL">
                <a:latin typeface="Trebuchet MS" panose="020B0603020202020204" pitchFamily="34" charset="0"/>
                <a:sym typeface="Wingdings" panose="05000000000000000000" pitchFamily="2" charset="2"/>
              </a:rPr>
              <a:t> veertien</a:t>
            </a:r>
          </a:p>
          <a:p>
            <a:r>
              <a:rPr lang="nl-NL" sz="1800" b="1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15</a:t>
            </a:r>
            <a:r>
              <a:rPr lang="nl-NL" sz="1800">
                <a:latin typeface="Trebuchet MS" panose="020B0603020202020204" pitchFamily="34" charset="0"/>
                <a:sym typeface="Wingdings" panose="05000000000000000000" pitchFamily="2" charset="2"/>
              </a:rPr>
              <a:t> vijftien</a:t>
            </a:r>
          </a:p>
          <a:p>
            <a:r>
              <a:rPr lang="nl-NL" b="1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16</a:t>
            </a:r>
            <a:r>
              <a:rPr lang="nl-NL">
                <a:latin typeface="Trebuchet MS" panose="020B0603020202020204" pitchFamily="34" charset="0"/>
                <a:sym typeface="Wingdings" panose="05000000000000000000" pitchFamily="2" charset="2"/>
              </a:rPr>
              <a:t> zestien</a:t>
            </a:r>
          </a:p>
          <a:p>
            <a:r>
              <a:rPr lang="nl-NL" sz="1800" b="1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17</a:t>
            </a:r>
            <a:r>
              <a:rPr lang="nl-NL" sz="1800">
                <a:latin typeface="Trebuchet MS" panose="020B0603020202020204" pitchFamily="34" charset="0"/>
                <a:sym typeface="Wingdings" panose="05000000000000000000" pitchFamily="2" charset="2"/>
              </a:rPr>
              <a:t> zeventien</a:t>
            </a:r>
          </a:p>
          <a:p>
            <a:r>
              <a:rPr lang="nl-NL" b="1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18</a:t>
            </a:r>
            <a:r>
              <a:rPr lang="nl-NL">
                <a:latin typeface="Trebuchet MS" panose="020B0603020202020204" pitchFamily="34" charset="0"/>
                <a:sym typeface="Wingdings" panose="05000000000000000000" pitchFamily="2" charset="2"/>
              </a:rPr>
              <a:t> achttien</a:t>
            </a:r>
          </a:p>
          <a:p>
            <a:r>
              <a:rPr lang="nl-NL" b="1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19</a:t>
            </a:r>
            <a:r>
              <a:rPr lang="nl-NL">
                <a:latin typeface="Trebuchet MS" panose="020B0603020202020204" pitchFamily="34" charset="0"/>
                <a:sym typeface="Wingdings" panose="05000000000000000000" pitchFamily="2" charset="2"/>
              </a:rPr>
              <a:t> </a:t>
            </a:r>
            <a:r>
              <a:rPr lang="nl-NL" sz="1800">
                <a:latin typeface="Trebuchet MS" panose="020B0603020202020204" pitchFamily="34" charset="0"/>
                <a:sym typeface="Wingdings" panose="05000000000000000000" pitchFamily="2" charset="2"/>
              </a:rPr>
              <a:t>negentien</a:t>
            </a:r>
          </a:p>
          <a:p>
            <a:r>
              <a:rPr lang="nl-NL" b="1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20</a:t>
            </a:r>
            <a:r>
              <a:rPr lang="nl-NL">
                <a:latin typeface="Trebuchet MS" panose="020B0603020202020204" pitchFamily="34" charset="0"/>
                <a:sym typeface="Wingdings" panose="05000000000000000000" pitchFamily="2" charset="2"/>
              </a:rPr>
              <a:t> twintig</a:t>
            </a:r>
            <a:endParaRPr lang="nl-NL" sz="1800">
              <a:latin typeface="Trebuchet MS" panose="020B0603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A506D43-883C-DFBA-3AEF-0CA729334554}"/>
              </a:ext>
            </a:extLst>
          </p:cNvPr>
          <p:cNvSpPr txBox="1"/>
          <p:nvPr/>
        </p:nvSpPr>
        <p:spPr>
          <a:xfrm>
            <a:off x="275618" y="2457923"/>
            <a:ext cx="7363830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nl-NL" sz="1800">
                <a:latin typeface="Trebuchet MS" panose="020B0603020202020204" pitchFamily="34" charset="0"/>
                <a:sym typeface="Wingdings" panose="05000000000000000000" pitchFamily="2" charset="2"/>
              </a:rPr>
              <a:t>6 × 3 = 3 + 3 + 3 + 3 + 3 +  3 = 18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28D92F29-7A3A-5C8F-36F1-33DF40BA0758}"/>
              </a:ext>
            </a:extLst>
          </p:cNvPr>
          <p:cNvSpPr txBox="1"/>
          <p:nvPr/>
        </p:nvSpPr>
        <p:spPr>
          <a:xfrm>
            <a:off x="408562" y="1673093"/>
            <a:ext cx="42193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+</a:t>
            </a:r>
            <a:r>
              <a:rPr lang="nl-NL" sz="2400">
                <a:latin typeface="Trebuchet MS" panose="020B0603020202020204" pitchFamily="34" charset="0"/>
                <a:sym typeface="Wingdings" panose="05000000000000000000" pitchFamily="2" charset="2"/>
              </a:rPr>
              <a:t> </a:t>
            </a:r>
            <a:r>
              <a:rPr lang="nl-NL" sz="2400" b="1">
                <a:latin typeface="Trebuchet MS" panose="020B0603020202020204" pitchFamily="34" charset="0"/>
                <a:sym typeface="Wingdings" panose="05000000000000000000" pitchFamily="2" charset="2"/>
              </a:rPr>
              <a:t>plus</a:t>
            </a:r>
            <a:r>
              <a:rPr lang="nl-NL" sz="2400">
                <a:latin typeface="Trebuchet MS" panose="020B0603020202020204" pitchFamily="34" charset="0"/>
                <a:sym typeface="Wingdings" panose="05000000000000000000" pitchFamily="2" charset="2"/>
              </a:rPr>
              <a:t>		 	2 </a:t>
            </a:r>
            <a:r>
              <a:rPr lang="nl-NL" sz="2400" b="1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+</a:t>
            </a:r>
            <a:r>
              <a:rPr lang="nl-NL" sz="2400">
                <a:latin typeface="Trebuchet MS" panose="020B0603020202020204" pitchFamily="34" charset="0"/>
                <a:sym typeface="Wingdings" panose="05000000000000000000" pitchFamily="2" charset="2"/>
              </a:rPr>
              <a:t> 3 =  5</a:t>
            </a:r>
          </a:p>
          <a:p>
            <a:r>
              <a:rPr lang="nl-NL" sz="2400" b="1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−</a:t>
            </a:r>
            <a:r>
              <a:rPr lang="nl-NL" sz="2400">
                <a:latin typeface="Trebuchet MS" panose="020B0603020202020204" pitchFamily="34" charset="0"/>
                <a:sym typeface="Wingdings" panose="05000000000000000000" pitchFamily="2" charset="2"/>
              </a:rPr>
              <a:t> </a:t>
            </a:r>
            <a:r>
              <a:rPr lang="nl-NL" sz="2400" b="1">
                <a:latin typeface="Trebuchet MS" panose="020B0603020202020204" pitchFamily="34" charset="0"/>
                <a:sym typeface="Wingdings" panose="05000000000000000000" pitchFamily="2" charset="2"/>
              </a:rPr>
              <a:t>min</a:t>
            </a:r>
            <a:r>
              <a:rPr lang="nl-NL" sz="2400">
                <a:latin typeface="Trebuchet MS" panose="020B0603020202020204" pitchFamily="34" charset="0"/>
                <a:sym typeface="Wingdings" panose="05000000000000000000" pitchFamily="2" charset="2"/>
              </a:rPr>
              <a:t>		 	5 </a:t>
            </a:r>
            <a:r>
              <a:rPr lang="nl-NL" sz="2400" b="1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−</a:t>
            </a:r>
            <a:r>
              <a:rPr lang="nl-NL" sz="2400">
                <a:latin typeface="Trebuchet MS" panose="020B0603020202020204" pitchFamily="34" charset="0"/>
                <a:sym typeface="Wingdings" panose="05000000000000000000" pitchFamily="2" charset="2"/>
              </a:rPr>
              <a:t> 3 =  2</a:t>
            </a:r>
          </a:p>
          <a:p>
            <a:r>
              <a:rPr lang="nl-NL" sz="2400" b="1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×</a:t>
            </a:r>
            <a:r>
              <a:rPr lang="nl-NL" sz="2400">
                <a:latin typeface="Trebuchet MS" panose="020B0603020202020204" pitchFamily="34" charset="0"/>
                <a:sym typeface="Wingdings" panose="05000000000000000000" pitchFamily="2" charset="2"/>
              </a:rPr>
              <a:t> </a:t>
            </a:r>
            <a:r>
              <a:rPr lang="nl-NL" sz="2400" b="1">
                <a:latin typeface="Trebuchet MS" panose="020B0603020202020204" pitchFamily="34" charset="0"/>
                <a:sym typeface="Wingdings" panose="05000000000000000000" pitchFamily="2" charset="2"/>
              </a:rPr>
              <a:t>maal</a:t>
            </a:r>
            <a:r>
              <a:rPr lang="nl-NL" sz="2400">
                <a:latin typeface="Trebuchet MS" panose="020B0603020202020204" pitchFamily="34" charset="0"/>
                <a:sym typeface="Wingdings" panose="05000000000000000000" pitchFamily="2" charset="2"/>
              </a:rPr>
              <a:t> </a:t>
            </a:r>
            <a:r>
              <a:rPr lang="nl-NL" sz="1600">
                <a:latin typeface="Trebuchet MS" panose="020B0603020202020204" pitchFamily="34" charset="0"/>
                <a:sym typeface="Wingdings" panose="05000000000000000000" pitchFamily="2" charset="2"/>
              </a:rPr>
              <a:t>keer</a:t>
            </a:r>
            <a:r>
              <a:rPr lang="nl-NL" sz="2400">
                <a:latin typeface="Trebuchet MS" panose="020B0603020202020204" pitchFamily="34" charset="0"/>
                <a:sym typeface="Wingdings" panose="05000000000000000000" pitchFamily="2" charset="2"/>
              </a:rPr>
              <a:t>	6 </a:t>
            </a:r>
            <a:r>
              <a:rPr lang="nl-NL" sz="2400" b="1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×</a:t>
            </a:r>
            <a:r>
              <a:rPr lang="nl-NL" sz="2400">
                <a:latin typeface="Trebuchet MS" panose="020B0603020202020204" pitchFamily="34" charset="0"/>
                <a:sym typeface="Wingdings" panose="05000000000000000000" pitchFamily="2" charset="2"/>
              </a:rPr>
              <a:t> 3 = 18</a:t>
            </a:r>
          </a:p>
          <a:p>
            <a:r>
              <a:rPr lang="nl-NL" sz="2400" b="1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:</a:t>
            </a:r>
            <a:r>
              <a:rPr lang="nl-NL" sz="2400">
                <a:latin typeface="Trebuchet MS" panose="020B0603020202020204" pitchFamily="34" charset="0"/>
                <a:sym typeface="Wingdings" panose="05000000000000000000" pitchFamily="2" charset="2"/>
              </a:rPr>
              <a:t> </a:t>
            </a:r>
            <a:r>
              <a:rPr lang="nl-NL" sz="2400" b="1">
                <a:latin typeface="Trebuchet MS" panose="020B0603020202020204" pitchFamily="34" charset="0"/>
                <a:sym typeface="Wingdings" panose="05000000000000000000" pitchFamily="2" charset="2"/>
              </a:rPr>
              <a:t>delen</a:t>
            </a:r>
            <a:r>
              <a:rPr lang="nl-NL" sz="1600">
                <a:latin typeface="Trebuchet MS" panose="020B0603020202020204" pitchFamily="34" charset="0"/>
                <a:sym typeface="Wingdings" panose="05000000000000000000" pitchFamily="2" charset="2"/>
              </a:rPr>
              <a:t> door</a:t>
            </a:r>
            <a:r>
              <a:rPr lang="nl-NL" sz="2400">
                <a:latin typeface="Trebuchet MS" panose="020B0603020202020204" pitchFamily="34" charset="0"/>
                <a:sym typeface="Wingdings" panose="05000000000000000000" pitchFamily="2" charset="2"/>
              </a:rPr>
              <a:t>	12 </a:t>
            </a:r>
            <a:r>
              <a:rPr lang="nl-NL" sz="2400" b="1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:</a:t>
            </a:r>
            <a:r>
              <a:rPr lang="nl-NL" sz="2400">
                <a:latin typeface="Trebuchet MS" panose="020B0603020202020204" pitchFamily="34" charset="0"/>
                <a:sym typeface="Wingdings" panose="05000000000000000000" pitchFamily="2" charset="2"/>
              </a:rPr>
              <a:t> 3 = 4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811520F8-934B-B390-CE9F-B57793EEF179}"/>
              </a:ext>
            </a:extLst>
          </p:cNvPr>
          <p:cNvSpPr txBox="1"/>
          <p:nvPr/>
        </p:nvSpPr>
        <p:spPr>
          <a:xfrm>
            <a:off x="9636053" y="474345"/>
            <a:ext cx="2280330" cy="560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b="1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30</a:t>
            </a:r>
            <a:r>
              <a:rPr lang="nl-NL" sz="1800">
                <a:latin typeface="Trebuchet MS" panose="020B0603020202020204" pitchFamily="34" charset="0"/>
                <a:sym typeface="Wingdings" panose="05000000000000000000" pitchFamily="2" charset="2"/>
              </a:rPr>
              <a:t> dertig</a:t>
            </a:r>
          </a:p>
          <a:p>
            <a:r>
              <a:rPr lang="nl-NL" b="1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40</a:t>
            </a:r>
            <a:r>
              <a:rPr lang="nl-NL">
                <a:latin typeface="Trebuchet MS" panose="020B0603020202020204" pitchFamily="34" charset="0"/>
                <a:sym typeface="Wingdings" panose="05000000000000000000" pitchFamily="2" charset="2"/>
              </a:rPr>
              <a:t> veertig</a:t>
            </a:r>
          </a:p>
          <a:p>
            <a:r>
              <a:rPr lang="nl-NL" sz="1800" b="1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50</a:t>
            </a:r>
            <a:r>
              <a:rPr lang="nl-NL" sz="1800">
                <a:latin typeface="Trebuchet MS" panose="020B0603020202020204" pitchFamily="34" charset="0"/>
                <a:sym typeface="Wingdings" panose="05000000000000000000" pitchFamily="2" charset="2"/>
              </a:rPr>
              <a:t> vijftig</a:t>
            </a:r>
          </a:p>
          <a:p>
            <a:r>
              <a:rPr lang="nl-NL" b="1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60</a:t>
            </a:r>
            <a:r>
              <a:rPr lang="nl-NL">
                <a:latin typeface="Trebuchet MS" panose="020B0603020202020204" pitchFamily="34" charset="0"/>
                <a:sym typeface="Wingdings" panose="05000000000000000000" pitchFamily="2" charset="2"/>
              </a:rPr>
              <a:t> zestig</a:t>
            </a:r>
          </a:p>
          <a:p>
            <a:r>
              <a:rPr lang="nl-NL" sz="1800" b="1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70</a:t>
            </a:r>
            <a:r>
              <a:rPr lang="nl-NL" sz="1800">
                <a:latin typeface="Trebuchet MS" panose="020B0603020202020204" pitchFamily="34" charset="0"/>
                <a:sym typeface="Wingdings" panose="05000000000000000000" pitchFamily="2" charset="2"/>
              </a:rPr>
              <a:t> zeventig</a:t>
            </a:r>
          </a:p>
          <a:p>
            <a:r>
              <a:rPr lang="nl-NL" b="1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80</a:t>
            </a:r>
            <a:r>
              <a:rPr lang="nl-NL">
                <a:latin typeface="Trebuchet MS" panose="020B0603020202020204" pitchFamily="34" charset="0"/>
                <a:sym typeface="Wingdings" panose="05000000000000000000" pitchFamily="2" charset="2"/>
              </a:rPr>
              <a:t> tachtig</a:t>
            </a:r>
          </a:p>
          <a:p>
            <a:r>
              <a:rPr lang="nl-NL" sz="1800" b="1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90</a:t>
            </a:r>
            <a:r>
              <a:rPr lang="nl-NL" sz="1800">
                <a:latin typeface="Trebuchet MS" panose="020B0603020202020204" pitchFamily="34" charset="0"/>
                <a:sym typeface="Wingdings" panose="05000000000000000000" pitchFamily="2" charset="2"/>
              </a:rPr>
              <a:t> negentig</a:t>
            </a:r>
          </a:p>
          <a:p>
            <a:endParaRPr lang="nl-NL" sz="1800">
              <a:latin typeface="Trebuchet MS" panose="020B0603020202020204" pitchFamily="34" charset="0"/>
              <a:sym typeface="Wingdings" panose="05000000000000000000" pitchFamily="2" charset="2"/>
            </a:endParaRPr>
          </a:p>
          <a:p>
            <a:r>
              <a:rPr lang="nl-NL" b="1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100</a:t>
            </a:r>
            <a:r>
              <a:rPr lang="nl-NL">
                <a:latin typeface="Trebuchet MS" panose="020B0603020202020204" pitchFamily="34" charset="0"/>
                <a:sym typeface="Wingdings" panose="05000000000000000000" pitchFamily="2" charset="2"/>
              </a:rPr>
              <a:t> honderd</a:t>
            </a:r>
          </a:p>
          <a:p>
            <a:r>
              <a:rPr lang="nl-NL" sz="1800" b="1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200</a:t>
            </a:r>
            <a:r>
              <a:rPr lang="nl-NL" sz="1800">
                <a:latin typeface="Trebuchet MS" panose="020B0603020202020204" pitchFamily="34" charset="0"/>
                <a:sym typeface="Wingdings" panose="05000000000000000000" pitchFamily="2" charset="2"/>
              </a:rPr>
              <a:t> tweehonderd</a:t>
            </a:r>
          </a:p>
          <a:p>
            <a:endParaRPr lang="nl-NL">
              <a:latin typeface="Trebuchet MS" panose="020B0603020202020204" pitchFamily="34" charset="0"/>
              <a:sym typeface="Wingdings" panose="05000000000000000000" pitchFamily="2" charset="2"/>
            </a:endParaRPr>
          </a:p>
          <a:p>
            <a:r>
              <a:rPr lang="nl-NL" sz="1800" b="1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1000</a:t>
            </a:r>
            <a:r>
              <a:rPr lang="nl-NL" sz="1800">
                <a:latin typeface="Trebuchet MS" panose="020B0603020202020204" pitchFamily="34" charset="0"/>
                <a:sym typeface="Wingdings" panose="05000000000000000000" pitchFamily="2" charset="2"/>
              </a:rPr>
              <a:t> duizend</a:t>
            </a:r>
          </a:p>
          <a:p>
            <a:r>
              <a:rPr lang="nl-NL" sz="1600" b="1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1.000</a:t>
            </a:r>
            <a:endParaRPr lang="nl-NL" sz="1800" b="1">
              <a:solidFill>
                <a:srgbClr val="FF0000"/>
              </a:solidFill>
              <a:latin typeface="Trebuchet MS" panose="020B0603020202020204" pitchFamily="34" charset="0"/>
              <a:sym typeface="Wingdings" panose="05000000000000000000" pitchFamily="2" charset="2"/>
            </a:endParaRPr>
          </a:p>
          <a:p>
            <a:endParaRPr lang="nl-NL">
              <a:latin typeface="Trebuchet MS" panose="020B0603020202020204" pitchFamily="34" charset="0"/>
              <a:sym typeface="Wingdings" panose="05000000000000000000" pitchFamily="2" charset="2"/>
            </a:endParaRPr>
          </a:p>
          <a:p>
            <a:r>
              <a:rPr lang="nl-NL" sz="1800" b="1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½</a:t>
            </a:r>
            <a:r>
              <a:rPr lang="nl-NL" sz="1800">
                <a:latin typeface="Trebuchet MS" panose="020B0603020202020204" pitchFamily="34" charset="0"/>
                <a:sym typeface="Wingdings" panose="05000000000000000000" pitchFamily="2" charset="2"/>
              </a:rPr>
              <a:t> half = 0,5</a:t>
            </a:r>
          </a:p>
          <a:p>
            <a:r>
              <a:rPr lang="nl-NL" b="1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¼</a:t>
            </a:r>
            <a:r>
              <a:rPr lang="nl-NL">
                <a:latin typeface="Trebuchet MS" panose="020B0603020202020204" pitchFamily="34" charset="0"/>
                <a:sym typeface="Wingdings" panose="05000000000000000000" pitchFamily="2" charset="2"/>
              </a:rPr>
              <a:t> kwart = 0,25</a:t>
            </a:r>
          </a:p>
          <a:p>
            <a:endParaRPr lang="nl-NL" sz="1800">
              <a:latin typeface="Trebuchet MS" panose="020B0603020202020204" pitchFamily="34" charset="0"/>
              <a:sym typeface="Wingdings" panose="05000000000000000000" pitchFamily="2" charset="2"/>
            </a:endParaRPr>
          </a:p>
          <a:p>
            <a:r>
              <a:rPr lang="nl-NL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,</a:t>
            </a:r>
            <a:r>
              <a:rPr lang="nl-NL">
                <a:latin typeface="Trebuchet MS" panose="020B0603020202020204" pitchFamily="34" charset="0"/>
                <a:sym typeface="Wingdings" panose="05000000000000000000" pitchFamily="2" charset="2"/>
              </a:rPr>
              <a:t>  komma: </a:t>
            </a:r>
            <a:r>
              <a:rPr lang="nl-NL" sz="1800">
                <a:latin typeface="Trebuchet MS" panose="020B0603020202020204" pitchFamily="34" charset="0"/>
                <a:sym typeface="Wingdings" panose="05000000000000000000" pitchFamily="2" charset="2"/>
              </a:rPr>
              <a:t>€ 3,75</a:t>
            </a:r>
          </a:p>
          <a:p>
            <a:r>
              <a:rPr lang="nl-NL" b="1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.</a:t>
            </a:r>
            <a:r>
              <a:rPr lang="nl-NL">
                <a:latin typeface="Trebuchet MS" panose="020B0603020202020204" pitchFamily="34" charset="0"/>
                <a:sym typeface="Wingdings" panose="05000000000000000000" pitchFamily="2" charset="2"/>
              </a:rPr>
              <a:t> Punt:</a:t>
            </a:r>
          </a:p>
          <a:p>
            <a:r>
              <a:rPr lang="nl-NL" sz="1800">
                <a:latin typeface="Trebuchet MS" panose="020B0603020202020204" pitchFamily="34" charset="0"/>
                <a:sym typeface="Wingdings" panose="05000000000000000000" pitchFamily="2" charset="2"/>
              </a:rPr>
              <a:t>1</a:t>
            </a:r>
            <a:r>
              <a:rPr lang="nl-NL" sz="1800" b="1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.</a:t>
            </a:r>
            <a:r>
              <a:rPr lang="nl-NL" sz="1800">
                <a:latin typeface="Trebuchet MS" panose="020B0603020202020204" pitchFamily="34" charset="0"/>
                <a:sym typeface="Wingdings" panose="05000000000000000000" pitchFamily="2" charset="2"/>
              </a:rPr>
              <a:t>000</a:t>
            </a:r>
            <a:r>
              <a:rPr lang="nl-NL" sz="1800" b="1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.</a:t>
            </a:r>
            <a:r>
              <a:rPr lang="nl-NL" sz="1800">
                <a:latin typeface="Trebuchet MS" panose="020B0603020202020204" pitchFamily="34" charset="0"/>
                <a:sym typeface="Wingdings" panose="05000000000000000000" pitchFamily="2" charset="2"/>
              </a:rPr>
              <a:t>000,05 €</a:t>
            </a:r>
          </a:p>
        </p:txBody>
      </p:sp>
      <p:pic>
        <p:nvPicPr>
          <p:cNvPr id="3074" name="Picture 2" descr="Delen met hele getallen (staartdeling) - De Sommenfabriek">
            <a:extLst>
              <a:ext uri="{FF2B5EF4-FFF2-40B4-BE49-F238E27FC236}">
                <a16:creationId xmlns:a16="http://schemas.microsoft.com/office/drawing/2014/main" id="{ED481257-A929-7207-74C4-31A21CAF7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455" y="2928473"/>
            <a:ext cx="2576687" cy="200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E78E96C-AC0F-6FE7-2206-07D310717D29}"/>
              </a:ext>
            </a:extLst>
          </p:cNvPr>
          <p:cNvSpPr txBox="1"/>
          <p:nvPr/>
        </p:nvSpPr>
        <p:spPr>
          <a:xfrm>
            <a:off x="4998099" y="5290263"/>
            <a:ext cx="18617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Let op!</a:t>
            </a:r>
          </a:p>
          <a:p>
            <a:r>
              <a:rPr lang="nl-NL" b="1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16</a:t>
            </a:r>
            <a:r>
              <a:rPr lang="nl-NL">
                <a:latin typeface="Trebuchet MS" panose="020B0603020202020204" pitchFamily="34" charset="0"/>
                <a:sym typeface="Wingdings" panose="05000000000000000000" pitchFamily="2" charset="2"/>
              </a:rPr>
              <a:t> “zestien”</a:t>
            </a:r>
          </a:p>
          <a:p>
            <a:r>
              <a:rPr lang="nl-NL" b="1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60</a:t>
            </a:r>
            <a:r>
              <a:rPr lang="nl-NL">
                <a:latin typeface="Trebuchet MS" panose="020B0603020202020204" pitchFamily="34" charset="0"/>
                <a:sym typeface="Wingdings" panose="05000000000000000000" pitchFamily="2" charset="2"/>
              </a:rPr>
              <a:t> “zestig”</a:t>
            </a:r>
          </a:p>
        </p:txBody>
      </p:sp>
    </p:spTree>
    <p:extLst>
      <p:ext uri="{BB962C8B-B14F-4D97-AF65-F5344CB8AC3E}">
        <p14:creationId xmlns:p14="http://schemas.microsoft.com/office/powerpoint/2010/main" val="243139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9C4F8D4-DAE5-C6CB-4DF9-2CE675642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093" y="127929"/>
            <a:ext cx="8949813" cy="634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47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AD442F1-4D51-71C4-A610-09D7FB1A7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774" y="237791"/>
            <a:ext cx="8581103" cy="638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70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3F2A9-15FC-4D42-CF2B-703112D07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B3EB287-2DFF-8234-E306-41749D681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659" y="134897"/>
            <a:ext cx="11532141" cy="658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220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4E8C0-BA4F-711A-A712-11D453060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kstvak 2">
                <a:extLst>
                  <a:ext uri="{FF2B5EF4-FFF2-40B4-BE49-F238E27FC236}">
                    <a16:creationId xmlns:a16="http://schemas.microsoft.com/office/drawing/2014/main" id="{1A50CB98-2B9D-0670-AD3C-165D779317AD}"/>
                  </a:ext>
                </a:extLst>
              </p:cNvPr>
              <p:cNvSpPr txBox="1"/>
              <p:nvPr/>
            </p:nvSpPr>
            <p:spPr>
              <a:xfrm>
                <a:off x="243044" y="305411"/>
                <a:ext cx="11705911" cy="40318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4000" b="1">
                    <a:effectLst/>
                    <a:latin typeface="Trebuchet MS" panose="020B06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Woorden </a:t>
                </a:r>
                <a:r>
                  <a:rPr lang="nl-NL" sz="4000">
                    <a:effectLst/>
                    <a:latin typeface="Trebuchet MS" panose="020B06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als</a:t>
                </a:r>
                <a:r>
                  <a:rPr lang="nl-NL" sz="4000" b="1">
                    <a:effectLst/>
                    <a:latin typeface="Trebuchet MS" panose="020B06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getallen:</a:t>
                </a:r>
              </a:p>
              <a:p>
                <a:endParaRPr lang="nl-NL" sz="240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nl-NL" sz="2400">
                    <a:effectLst/>
                    <a:latin typeface="Trebuchet MS" panose="020B06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 ons = 100 gram</a:t>
                </a:r>
              </a:p>
              <a:p>
                <a:r>
                  <a:rPr lang="nl-NL" sz="2400">
                    <a:latin typeface="Trebuchet MS" panose="020B06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 pond = 500 gram = ½ kilo</a:t>
                </a:r>
              </a:p>
              <a:p>
                <a:endParaRPr lang="nl-NL" sz="2400">
                  <a:effectLst/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nl-NL" sz="2400" b="1">
                    <a:solidFill>
                      <a:srgbClr val="FF0000"/>
                    </a:solidFill>
                    <a:effectLst/>
                    <a:latin typeface="Trebuchet MS" panose="020B06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Let op!</a:t>
                </a:r>
                <a:r>
                  <a:rPr lang="nl-NL" sz="2400">
                    <a:effectLst/>
                    <a:latin typeface="Trebuchet MS" panose="020B06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	1 </a:t>
                </a:r>
                <a:r>
                  <a:rPr lang="nl-NL" sz="2400" b="1">
                    <a:effectLst/>
                    <a:latin typeface="Trebuchet MS" panose="020B06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ton</a:t>
                </a:r>
                <a:r>
                  <a:rPr lang="nl-NL" sz="2400">
                    <a:effectLst/>
                    <a:latin typeface="Trebuchet MS" panose="020B06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= 1.000 kilo</a:t>
                </a:r>
              </a:p>
              <a:p>
                <a:r>
                  <a:rPr lang="nl-NL" sz="2400">
                    <a:latin typeface="Trebuchet MS" panose="020B06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1 </a:t>
                </a:r>
                <a:r>
                  <a:rPr lang="nl-NL" sz="2400" b="1">
                    <a:latin typeface="Trebuchet MS" panose="020B06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ton</a:t>
                </a:r>
                <a:r>
                  <a:rPr lang="nl-NL" sz="2400">
                    <a:latin typeface="Trebuchet MS" panose="020B06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= 100.000 euro</a:t>
                </a:r>
              </a:p>
              <a:p>
                <a:endParaRPr lang="nl-NL" sz="240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nl-NL" sz="2400" u="sng">
                    <a:latin typeface="Trebuchet MS" panose="020B06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Oud</a:t>
                </a:r>
                <a:r>
                  <a:rPr lang="nl-NL" sz="2400">
                    <a:latin typeface="Trebuchet MS" panose="020B06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1 </a:t>
                </a:r>
                <a:r>
                  <a:rPr lang="nl-NL" sz="2400" b="1">
                    <a:latin typeface="Trebuchet MS" panose="020B06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dozijn</a:t>
                </a:r>
                <a:r>
                  <a:rPr lang="nl-NL" sz="2400">
                    <a:latin typeface="Trebuchet MS" panose="020B06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= 12									12 </a:t>
                </a:r>
                <a:r>
                  <a:rPr lang="nl-NL" sz="2400" b="1">
                    <a:latin typeface="Trebuchet MS" panose="020B06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dozijn</a:t>
                </a:r>
                <a:r>
                  <a:rPr lang="nl-NL" sz="2400">
                    <a:latin typeface="Trebuchet MS" panose="020B06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= 1 </a:t>
                </a:r>
                <a:r>
                  <a:rPr lang="nl-NL" sz="2400" b="1">
                    <a:latin typeface="Trebuchet MS" panose="020B06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gros</a:t>
                </a:r>
              </a:p>
              <a:p>
                <a:r>
                  <a:rPr lang="nl-NL" sz="2400">
                    <a:latin typeface="Trebuchet MS" panose="020B06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											12 </a:t>
                </a:r>
                <a14:m>
                  <m:oMath xmlns:m="http://schemas.openxmlformats.org/officeDocument/2006/math"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nl-NL" sz="2400">
                    <a:latin typeface="Trebuchet MS" panose="020B06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12   =  144</a:t>
                </a:r>
              </a:p>
            </p:txBody>
          </p:sp>
        </mc:Choice>
        <mc:Fallback xmlns="">
          <p:sp>
            <p:nvSpPr>
              <p:cNvPr id="3" name="Tekstvak 2">
                <a:extLst>
                  <a:ext uri="{FF2B5EF4-FFF2-40B4-BE49-F238E27FC236}">
                    <a16:creationId xmlns:a16="http://schemas.microsoft.com/office/drawing/2014/main" id="{1A50CB98-2B9D-0670-AD3C-165D779317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044" y="305411"/>
                <a:ext cx="11705911" cy="4031873"/>
              </a:xfrm>
              <a:prstGeom prst="rect">
                <a:avLst/>
              </a:prstGeom>
              <a:blipFill>
                <a:blip r:embed="rId2"/>
                <a:stretch>
                  <a:fillRect l="-1952" t="-2830" b="-283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 descr="Een Dozijn Kleurloze Potloden Op Een Witte Achtergrond Stock Foto - Image  of dozijn, potloden: 226089286">
            <a:extLst>
              <a:ext uri="{FF2B5EF4-FFF2-40B4-BE49-F238E27FC236}">
                <a16:creationId xmlns:a16="http://schemas.microsoft.com/office/drawing/2014/main" id="{BB6758BA-87B4-BC21-C66E-D42CDAA7F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98" y="4120856"/>
            <a:ext cx="2022192" cy="202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3.100+ Dozijn Eieren Stockfoto's, afbeeldingen en royalty-free beelden -  iStock">
            <a:extLst>
              <a:ext uri="{FF2B5EF4-FFF2-40B4-BE49-F238E27FC236}">
                <a16:creationId xmlns:a16="http://schemas.microsoft.com/office/drawing/2014/main" id="{0687D9C4-6C72-47D0-3959-1191B479A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744" y="3873650"/>
            <a:ext cx="2673423" cy="178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eveel is? - Gros">
            <a:extLst>
              <a:ext uri="{FF2B5EF4-FFF2-40B4-BE49-F238E27FC236}">
                <a16:creationId xmlns:a16="http://schemas.microsoft.com/office/drawing/2014/main" id="{21E3E721-B3EE-9DED-89DF-4F7C0E83B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160" y="4337284"/>
            <a:ext cx="2483338" cy="158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3538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94A4A74-DFDD-9E15-BFE2-0D4479BB1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06" y="657161"/>
            <a:ext cx="11483788" cy="554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866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A83CFF98-9965-1538-93BE-B0F69D442B3F}"/>
              </a:ext>
            </a:extLst>
          </p:cNvPr>
          <p:cNvSpPr txBox="1"/>
          <p:nvPr/>
        </p:nvSpPr>
        <p:spPr>
          <a:xfrm>
            <a:off x="2546451" y="1238545"/>
            <a:ext cx="14533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i="1">
                <a:solidFill>
                  <a:srgbClr val="FF0000"/>
                </a:solidFill>
                <a:latin typeface="Trebuchet MS" panose="020B0603020202020204" pitchFamily="34" charset="0"/>
              </a:rPr>
              <a:t>breuk</a:t>
            </a:r>
            <a:endParaRPr lang="nl-NL" sz="600" i="1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6FA4331-CA7B-79A4-0C3D-4D90416DD2C4}"/>
              </a:ext>
            </a:extLst>
          </p:cNvPr>
          <p:cNvSpPr txBox="1"/>
          <p:nvPr/>
        </p:nvSpPr>
        <p:spPr>
          <a:xfrm>
            <a:off x="4670076" y="5235737"/>
            <a:ext cx="27553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i="1">
                <a:solidFill>
                  <a:srgbClr val="FF0000"/>
                </a:solidFill>
                <a:latin typeface="Trebuchet MS" panose="020B0603020202020204" pitchFamily="34" charset="0"/>
              </a:rPr>
              <a:t>kommagetal</a:t>
            </a:r>
            <a:endParaRPr lang="nl-NL" sz="600" i="1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9B240E2-775E-4107-20CF-E19875AA1838}"/>
              </a:ext>
            </a:extLst>
          </p:cNvPr>
          <p:cNvSpPr txBox="1"/>
          <p:nvPr/>
        </p:nvSpPr>
        <p:spPr>
          <a:xfrm>
            <a:off x="1802998" y="5523378"/>
            <a:ext cx="1551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i="1">
                <a:solidFill>
                  <a:srgbClr val="FF0000"/>
                </a:solidFill>
                <a:latin typeface="Trebuchet MS" panose="020B0603020202020204" pitchFamily="34" charset="0"/>
              </a:rPr>
              <a:t>%-getal</a:t>
            </a:r>
            <a:endParaRPr lang="nl-NL" sz="600" i="1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F3AB890-19B4-C6A0-BC35-6094B4DA61FD}"/>
              </a:ext>
            </a:extLst>
          </p:cNvPr>
          <p:cNvSpPr txBox="1"/>
          <p:nvPr/>
        </p:nvSpPr>
        <p:spPr>
          <a:xfrm>
            <a:off x="2101582" y="5020359"/>
            <a:ext cx="10464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>
                <a:latin typeface="Trebuchet MS" panose="020B0603020202020204" pitchFamily="34" charset="0"/>
              </a:rPr>
              <a:t>25%</a:t>
            </a:r>
            <a:endParaRPr lang="nl-NL" sz="800"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kstvak 6">
                <a:extLst>
                  <a:ext uri="{FF2B5EF4-FFF2-40B4-BE49-F238E27FC236}">
                    <a16:creationId xmlns:a16="http://schemas.microsoft.com/office/drawing/2014/main" id="{17970FF7-D85C-B3B1-5B91-7A8FD36021C9}"/>
                  </a:ext>
                </a:extLst>
              </p:cNvPr>
              <p:cNvSpPr txBox="1"/>
              <p:nvPr/>
            </p:nvSpPr>
            <p:spPr>
              <a:xfrm>
                <a:off x="2613131" y="156980"/>
                <a:ext cx="1453326" cy="11294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l-NL" sz="3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nl-NL" sz="80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7" name="Tekstvak 6">
                <a:extLst>
                  <a:ext uri="{FF2B5EF4-FFF2-40B4-BE49-F238E27FC236}">
                    <a16:creationId xmlns:a16="http://schemas.microsoft.com/office/drawing/2014/main" id="{17970FF7-D85C-B3B1-5B91-7A8FD36021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3131" y="156980"/>
                <a:ext cx="1453326" cy="1129476"/>
              </a:xfrm>
              <a:prstGeom prst="rect">
                <a:avLst/>
              </a:prstGeom>
              <a:blipFill>
                <a:blip r:embed="rId2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kstvak 7">
            <a:extLst>
              <a:ext uri="{FF2B5EF4-FFF2-40B4-BE49-F238E27FC236}">
                <a16:creationId xmlns:a16="http://schemas.microsoft.com/office/drawing/2014/main" id="{65620311-FFB7-2E47-778D-D48A741B819C}"/>
              </a:ext>
            </a:extLst>
          </p:cNvPr>
          <p:cNvSpPr txBox="1"/>
          <p:nvPr/>
        </p:nvSpPr>
        <p:spPr>
          <a:xfrm>
            <a:off x="5199539" y="4728522"/>
            <a:ext cx="13607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>
                <a:latin typeface="Trebuchet MS" panose="020B0603020202020204" pitchFamily="34" charset="0"/>
              </a:rPr>
              <a:t>0,25</a:t>
            </a:r>
            <a:endParaRPr lang="nl-NL" sz="800">
              <a:latin typeface="Trebuchet MS" panose="020B0603020202020204" pitchFamily="34" charset="0"/>
            </a:endParaRP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16A05D1E-4825-35C1-7732-711C2B5EB3AB}"/>
              </a:ext>
            </a:extLst>
          </p:cNvPr>
          <p:cNvSpPr>
            <a:spLocks noChangeAspect="1"/>
          </p:cNvSpPr>
          <p:nvPr/>
        </p:nvSpPr>
        <p:spPr>
          <a:xfrm>
            <a:off x="1434698" y="863546"/>
            <a:ext cx="5159626" cy="5159626"/>
          </a:xfrm>
          <a:prstGeom prst="ellipse">
            <a:avLst/>
          </a:prstGeom>
          <a:noFill/>
          <a:ln w="1270000">
            <a:solidFill>
              <a:schemeClr val="accent1">
                <a:lumMod val="60000"/>
                <a:lumOff val="40000"/>
                <a:alpha val="27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92223255-DD16-160D-E984-55602322B1E3}"/>
              </a:ext>
            </a:extLst>
          </p:cNvPr>
          <p:cNvSpPr txBox="1"/>
          <p:nvPr/>
        </p:nvSpPr>
        <p:spPr>
          <a:xfrm>
            <a:off x="5393943" y="1731002"/>
            <a:ext cx="20968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>
                <a:latin typeface="Trebuchet MS" panose="020B0603020202020204" pitchFamily="34" charset="0"/>
              </a:rPr>
              <a:t>1:4</a:t>
            </a:r>
            <a:endParaRPr lang="nl-NL" sz="1050">
              <a:latin typeface="Trebuchet MS" panose="020B0603020202020204" pitchFamily="34" charset="0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C99F6B0F-0A80-4468-8B8A-BC4E42EBB7CB}"/>
              </a:ext>
            </a:extLst>
          </p:cNvPr>
          <p:cNvSpPr txBox="1"/>
          <p:nvPr/>
        </p:nvSpPr>
        <p:spPr>
          <a:xfrm>
            <a:off x="8450154" y="2146883"/>
            <a:ext cx="346967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>
                <a:latin typeface="Trebuchet MS" panose="020B0603020202020204" pitchFamily="34" charset="0"/>
              </a:rPr>
              <a:t>4  1</a:t>
            </a:r>
            <a:r>
              <a:rPr lang="nl-NL" sz="3600">
                <a:solidFill>
                  <a:srgbClr val="FF0000"/>
                </a:solidFill>
                <a:latin typeface="Trebuchet MS" panose="020B0603020202020204" pitchFamily="34" charset="0"/>
              </a:rPr>
              <a:t>,</a:t>
            </a:r>
            <a:r>
              <a:rPr lang="nl-NL" sz="3600">
                <a:solidFill>
                  <a:schemeClr val="bg1">
                    <a:lumMod val="75000"/>
                  </a:schemeClr>
                </a:solidFill>
                <a:latin typeface="Trebuchet MS" panose="020B0603020202020204" pitchFamily="34" charset="0"/>
              </a:rPr>
              <a:t>000  </a:t>
            </a:r>
            <a:r>
              <a:rPr lang="nl-NL" sz="3600" u="sng">
                <a:latin typeface="Trebuchet MS" panose="020B0603020202020204" pitchFamily="34" charset="0"/>
              </a:rPr>
              <a:t>0</a:t>
            </a:r>
            <a:r>
              <a:rPr lang="nl-NL" sz="3600" u="sng">
                <a:solidFill>
                  <a:srgbClr val="FF0000"/>
                </a:solidFill>
                <a:latin typeface="Trebuchet MS" panose="020B0603020202020204" pitchFamily="34" charset="0"/>
              </a:rPr>
              <a:t>,</a:t>
            </a:r>
            <a:r>
              <a:rPr lang="nl-NL" sz="3600" u="sng">
                <a:latin typeface="Trebuchet MS" panose="020B0603020202020204" pitchFamily="34" charset="0"/>
              </a:rPr>
              <a:t>25</a:t>
            </a:r>
          </a:p>
          <a:p>
            <a:r>
              <a:rPr lang="nl-NL" sz="3600">
                <a:latin typeface="Trebuchet MS" panose="020B0603020202020204" pitchFamily="34" charset="0"/>
              </a:rPr>
              <a:t>    </a:t>
            </a:r>
            <a:r>
              <a:rPr lang="nl-NL" sz="3600" u="sng">
                <a:latin typeface="Trebuchet MS" panose="020B0603020202020204" pitchFamily="34" charset="0"/>
              </a:rPr>
              <a:t> </a:t>
            </a:r>
            <a:r>
              <a:rPr lang="nl-NL" sz="3600">
                <a:latin typeface="Trebuchet MS" panose="020B0603020202020204" pitchFamily="34" charset="0"/>
              </a:rPr>
              <a:t> </a:t>
            </a:r>
            <a:r>
              <a:rPr lang="nl-NL" sz="3600" u="sng">
                <a:latin typeface="Trebuchet MS" panose="020B0603020202020204" pitchFamily="34" charset="0"/>
              </a:rPr>
              <a:t>  8</a:t>
            </a:r>
          </a:p>
          <a:p>
            <a:r>
              <a:rPr lang="nl-NL" sz="3600">
                <a:latin typeface="Trebuchet MS" panose="020B0603020202020204" pitchFamily="34" charset="0"/>
              </a:rPr>
              <a:t>        20</a:t>
            </a:r>
          </a:p>
          <a:p>
            <a:r>
              <a:rPr lang="nl-NL" sz="3600">
                <a:latin typeface="Trebuchet MS" panose="020B0603020202020204" pitchFamily="34" charset="0"/>
              </a:rPr>
              <a:t>     </a:t>
            </a:r>
            <a:r>
              <a:rPr lang="nl-NL" sz="3600" u="sng">
                <a:latin typeface="Trebuchet MS" panose="020B0603020202020204" pitchFamily="34" charset="0"/>
              </a:rPr>
              <a:t> </a:t>
            </a:r>
            <a:r>
              <a:rPr lang="nl-NL" sz="3600">
                <a:latin typeface="Trebuchet MS" panose="020B0603020202020204" pitchFamily="34" charset="0"/>
              </a:rPr>
              <a:t> </a:t>
            </a:r>
            <a:r>
              <a:rPr lang="nl-NL" sz="3600" u="sng">
                <a:latin typeface="Trebuchet MS" panose="020B0603020202020204" pitchFamily="34" charset="0"/>
              </a:rPr>
              <a:t> 20</a:t>
            </a:r>
          </a:p>
          <a:p>
            <a:r>
              <a:rPr lang="nl-NL" sz="3600">
                <a:latin typeface="Trebuchet MS" panose="020B0603020202020204" pitchFamily="34" charset="0"/>
              </a:rPr>
              <a:t>          0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56A1E98C-F939-0C9E-6ED0-C42F28A17332}"/>
              </a:ext>
            </a:extLst>
          </p:cNvPr>
          <p:cNvSpPr txBox="1"/>
          <p:nvPr/>
        </p:nvSpPr>
        <p:spPr>
          <a:xfrm>
            <a:off x="5498111" y="2224910"/>
            <a:ext cx="27403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i="1">
                <a:solidFill>
                  <a:srgbClr val="FF0000"/>
                </a:solidFill>
                <a:latin typeface="Trebuchet MS" panose="020B0603020202020204" pitchFamily="34" charset="0"/>
              </a:rPr>
              <a:t>(staart)deling</a:t>
            </a:r>
            <a:endParaRPr lang="nl-NL" sz="600" i="1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ED6088ED-EC3E-B474-5794-91ED12BA4206}"/>
              </a:ext>
            </a:extLst>
          </p:cNvPr>
          <p:cNvCxnSpPr>
            <a:cxnSpLocks/>
          </p:cNvCxnSpPr>
          <p:nvPr/>
        </p:nvCxnSpPr>
        <p:spPr>
          <a:xfrm flipH="1">
            <a:off x="8973262" y="1930994"/>
            <a:ext cx="329220" cy="14716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9D76BFE0-C549-7F3D-EEFB-E0D616E7534F}"/>
              </a:ext>
            </a:extLst>
          </p:cNvPr>
          <p:cNvCxnSpPr>
            <a:cxnSpLocks/>
          </p:cNvCxnSpPr>
          <p:nvPr/>
        </p:nvCxnSpPr>
        <p:spPr>
          <a:xfrm>
            <a:off x="10357360" y="1931824"/>
            <a:ext cx="342981" cy="1352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id="{7FF06D46-DB55-1B08-A9A0-EE99AEA81A3E}"/>
              </a:ext>
            </a:extLst>
          </p:cNvPr>
          <p:cNvCxnSpPr/>
          <p:nvPr/>
        </p:nvCxnSpPr>
        <p:spPr>
          <a:xfrm>
            <a:off x="10037268" y="2624200"/>
            <a:ext cx="0" cy="720000"/>
          </a:xfrm>
          <a:prstGeom prst="straightConnector1">
            <a:avLst/>
          </a:prstGeom>
          <a:ln w="317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79612F2C-3CCC-7169-F9D9-F020E3A9E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985" y="2179060"/>
            <a:ext cx="2862534" cy="2572553"/>
          </a:xfrm>
          <a:prstGeom prst="rect">
            <a:avLst/>
          </a:prstGeom>
        </p:spPr>
      </p:pic>
      <p:sp>
        <p:nvSpPr>
          <p:cNvPr id="24" name="Boog 23">
            <a:extLst>
              <a:ext uri="{FF2B5EF4-FFF2-40B4-BE49-F238E27FC236}">
                <a16:creationId xmlns:a16="http://schemas.microsoft.com/office/drawing/2014/main" id="{E665B155-FC5C-936E-5F8B-0B9171A38C81}"/>
              </a:ext>
            </a:extLst>
          </p:cNvPr>
          <p:cNvSpPr/>
          <p:nvPr/>
        </p:nvSpPr>
        <p:spPr>
          <a:xfrm rot="18708306">
            <a:off x="6510778" y="738872"/>
            <a:ext cx="4045452" cy="5327537"/>
          </a:xfrm>
          <a:prstGeom prst="arc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Boog 24">
            <a:extLst>
              <a:ext uri="{FF2B5EF4-FFF2-40B4-BE49-F238E27FC236}">
                <a16:creationId xmlns:a16="http://schemas.microsoft.com/office/drawing/2014/main" id="{C8C36E22-5161-2B9B-4275-EEC89111B4F7}"/>
              </a:ext>
            </a:extLst>
          </p:cNvPr>
          <p:cNvSpPr/>
          <p:nvPr/>
        </p:nvSpPr>
        <p:spPr>
          <a:xfrm rot="17335867" flipH="1" flipV="1">
            <a:off x="6486636" y="1240245"/>
            <a:ext cx="4846338" cy="5551362"/>
          </a:xfrm>
          <a:prstGeom prst="arc">
            <a:avLst>
              <a:gd name="adj1" fmla="val 13517615"/>
              <a:gd name="adj2" fmla="val 1550343"/>
            </a:avLst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33816E7-C330-7493-077B-3954DA2EA228}"/>
              </a:ext>
            </a:extLst>
          </p:cNvPr>
          <p:cNvSpPr txBox="1"/>
          <p:nvPr/>
        </p:nvSpPr>
        <p:spPr>
          <a:xfrm>
            <a:off x="851767" y="3261600"/>
            <a:ext cx="11994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i="1">
                <a:solidFill>
                  <a:srgbClr val="FF0000"/>
                </a:solidFill>
                <a:latin typeface="Trebuchet MS" panose="020B0603020202020204" pitchFamily="34" charset="0"/>
              </a:rPr>
              <a:t>deel</a:t>
            </a:r>
            <a:endParaRPr lang="nl-NL" sz="600" i="1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C8FD1FA-4F50-9D46-0B66-25FB0F21F9D2}"/>
              </a:ext>
            </a:extLst>
          </p:cNvPr>
          <p:cNvSpPr txBox="1"/>
          <p:nvPr/>
        </p:nvSpPr>
        <p:spPr>
          <a:xfrm>
            <a:off x="549856" y="2731890"/>
            <a:ext cx="18032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>
                <a:latin typeface="Trebuchet MS" panose="020B0603020202020204" pitchFamily="34" charset="0"/>
              </a:rPr>
              <a:t>1 van 4</a:t>
            </a:r>
            <a:endParaRPr lang="nl-NL" sz="80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704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79E9CF9-67B6-5BC6-0873-B996ADCCF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031" y="534847"/>
            <a:ext cx="2497242" cy="25177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kstvak 5">
                <a:extLst>
                  <a:ext uri="{FF2B5EF4-FFF2-40B4-BE49-F238E27FC236}">
                    <a16:creationId xmlns:a16="http://schemas.microsoft.com/office/drawing/2014/main" id="{E5AB0D7A-1586-D526-2299-DEBCBF7CE362}"/>
                  </a:ext>
                </a:extLst>
              </p:cNvPr>
              <p:cNvSpPr txBox="1"/>
              <p:nvPr/>
            </p:nvSpPr>
            <p:spPr>
              <a:xfrm>
                <a:off x="3538068" y="696211"/>
                <a:ext cx="3316934" cy="2031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2400" b="1">
                    <a:latin typeface="Trebuchet MS" panose="020B0603020202020204" pitchFamily="34" charset="0"/>
                  </a:rPr>
                  <a:t>2 </a:t>
                </a:r>
                <a:r>
                  <a:rPr lang="nl-NL" sz="2400">
                    <a:latin typeface="Trebuchet MS" panose="020B0603020202020204" pitchFamily="34" charset="0"/>
                  </a:rPr>
                  <a:t>van de </a:t>
                </a:r>
                <a:r>
                  <a:rPr lang="nl-NL" sz="2400" b="1">
                    <a:latin typeface="Trebuchet MS" panose="020B0603020202020204" pitchFamily="34" charset="0"/>
                  </a:rPr>
                  <a:t>6 </a:t>
                </a:r>
                <a:r>
                  <a:rPr lang="nl-NL" sz="2400">
                    <a:latin typeface="Trebuchet MS" panose="020B0603020202020204" pitchFamily="34" charset="0"/>
                  </a:rPr>
                  <a:t>zijn</a:t>
                </a:r>
                <a:r>
                  <a:rPr lang="nl-NL" sz="2400" b="1">
                    <a:latin typeface="Trebuchet MS" panose="020B0603020202020204" pitchFamily="34" charset="0"/>
                  </a:rPr>
                  <a:t> </a:t>
                </a:r>
                <a:r>
                  <a:rPr lang="nl-NL" sz="2400" b="1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blauw</a:t>
                </a:r>
                <a:r>
                  <a:rPr lang="nl-NL" sz="2400" b="1">
                    <a:latin typeface="Trebuchet MS" panose="020B0603020202020204" pitchFamily="34" charset="0"/>
                  </a:rPr>
                  <a:t>:</a:t>
                </a:r>
              </a:p>
              <a:p>
                <a:endParaRPr lang="nl-NL" sz="1200" b="1">
                  <a:latin typeface="Trebuchet MS" panose="020B0603020202020204" pitchFamily="34" charset="0"/>
                </a:endParaRPr>
              </a:p>
              <a:p>
                <a:r>
                  <a:rPr lang="nl-NL" sz="2400" b="1">
                    <a:latin typeface="Trebuchet MS" panose="020B0603020202020204" pitchFamily="34" charset="0"/>
                  </a:rPr>
                  <a:t>= </a:t>
                </a:r>
                <a:r>
                  <a:rPr lang="nl-NL" sz="2400">
                    <a:latin typeface="Trebuchet MS" panose="020B0603020202020204" pitchFamily="34" charset="0"/>
                  </a:rPr>
                  <a:t>twee-zesde </a:t>
                </a:r>
                <a:r>
                  <a:rPr lang="nl-NL" sz="2400" b="1">
                    <a:latin typeface="Trebuchet MS" panose="020B0603020202020204" pitchFamily="34" charset="0"/>
                  </a:rPr>
                  <a:t>deel</a:t>
                </a:r>
              </a:p>
              <a:p>
                <a:endParaRPr lang="nl-NL" sz="1200" b="1">
                  <a:latin typeface="Trebuchet MS" panose="020B0603020202020204" pitchFamily="34" charset="0"/>
                </a:endParaRPr>
              </a:p>
              <a:p>
                <a:r>
                  <a:rPr lang="nl-NL" sz="2400" b="1">
                    <a:latin typeface="Trebuchet MS" panose="020B0603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36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nl-NL" sz="2400" b="1">
                    <a:latin typeface="Trebuchet MS" panose="020B0603020202020204" pitchFamily="34" charset="0"/>
                  </a:rPr>
                  <a:t>		 </a:t>
                </a:r>
                <a:r>
                  <a:rPr lang="nl-NL" sz="4800">
                    <a:latin typeface="Trebuchet MS" panose="020B0603020202020204" pitchFamily="34" charset="0"/>
                  </a:rPr>
                  <a:t>(</a:t>
                </a:r>
                <a:r>
                  <a:rPr lang="nl-NL" sz="2400" b="1">
                    <a:latin typeface="Trebuchet MS" panose="020B0603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3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nl-NL" sz="4800">
                    <a:latin typeface="Trebuchet MS" panose="020B0603020202020204" pitchFamily="34" charset="0"/>
                  </a:rPr>
                  <a:t>)</a:t>
                </a:r>
                <a:endParaRPr lang="nl-NL" sz="240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6" name="Tekstvak 5">
                <a:extLst>
                  <a:ext uri="{FF2B5EF4-FFF2-40B4-BE49-F238E27FC236}">
                    <a16:creationId xmlns:a16="http://schemas.microsoft.com/office/drawing/2014/main" id="{E5AB0D7A-1586-D526-2299-DEBCBF7CE3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8068" y="696211"/>
                <a:ext cx="3316934" cy="2031325"/>
              </a:xfrm>
              <a:prstGeom prst="rect">
                <a:avLst/>
              </a:prstGeom>
              <a:blipFill>
                <a:blip r:embed="rId3"/>
                <a:stretch>
                  <a:fillRect l="-2752" t="-2402" r="-1835" b="-9309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kstvak 8">
                <a:extLst>
                  <a:ext uri="{FF2B5EF4-FFF2-40B4-BE49-F238E27FC236}">
                    <a16:creationId xmlns:a16="http://schemas.microsoft.com/office/drawing/2014/main" id="{807BB5DB-531A-D2A3-7A8A-676828FB577C}"/>
                  </a:ext>
                </a:extLst>
              </p:cNvPr>
              <p:cNvSpPr txBox="1"/>
              <p:nvPr/>
            </p:nvSpPr>
            <p:spPr>
              <a:xfrm>
                <a:off x="3538068" y="3687388"/>
                <a:ext cx="3119765" cy="20088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2400" b="1">
                    <a:latin typeface="Trebuchet MS" panose="020B0603020202020204" pitchFamily="34" charset="0"/>
                  </a:rPr>
                  <a:t>5 </a:t>
                </a:r>
                <a:r>
                  <a:rPr lang="nl-NL" sz="2400">
                    <a:latin typeface="Trebuchet MS" panose="020B0603020202020204" pitchFamily="34" charset="0"/>
                  </a:rPr>
                  <a:t>van de </a:t>
                </a:r>
                <a:r>
                  <a:rPr lang="nl-NL" sz="2400" b="1">
                    <a:latin typeface="Trebuchet MS" panose="020B0603020202020204" pitchFamily="34" charset="0"/>
                  </a:rPr>
                  <a:t>6 </a:t>
                </a:r>
                <a:r>
                  <a:rPr lang="nl-NL" sz="2400">
                    <a:latin typeface="Trebuchet MS" panose="020B0603020202020204" pitchFamily="34" charset="0"/>
                  </a:rPr>
                  <a:t>zijn</a:t>
                </a:r>
                <a:r>
                  <a:rPr lang="nl-NL" sz="2400" b="1">
                    <a:latin typeface="Trebuchet MS" panose="020B0603020202020204" pitchFamily="34" charset="0"/>
                  </a:rPr>
                  <a:t> </a:t>
                </a:r>
                <a:r>
                  <a:rPr lang="nl-NL" sz="2400" b="1">
                    <a:solidFill>
                      <a:srgbClr val="FF0000"/>
                    </a:solidFill>
                    <a:latin typeface="Trebuchet MS" panose="020B0603020202020204" pitchFamily="34" charset="0"/>
                  </a:rPr>
                  <a:t>rood</a:t>
                </a:r>
                <a:r>
                  <a:rPr lang="nl-NL" sz="2400" b="1">
                    <a:latin typeface="Trebuchet MS" panose="020B0603020202020204" pitchFamily="34" charset="0"/>
                  </a:rPr>
                  <a:t>:</a:t>
                </a:r>
              </a:p>
              <a:p>
                <a:endParaRPr lang="nl-NL" sz="1200" b="1">
                  <a:latin typeface="Trebuchet MS" panose="020B0603020202020204" pitchFamily="34" charset="0"/>
                </a:endParaRPr>
              </a:p>
              <a:p>
                <a:r>
                  <a:rPr lang="nl-NL" sz="2400" b="1">
                    <a:latin typeface="Trebuchet MS" panose="020B0603020202020204" pitchFamily="34" charset="0"/>
                  </a:rPr>
                  <a:t>= </a:t>
                </a:r>
                <a:r>
                  <a:rPr lang="nl-NL" sz="2400">
                    <a:latin typeface="Trebuchet MS" panose="020B0603020202020204" pitchFamily="34" charset="0"/>
                  </a:rPr>
                  <a:t>vijf-zesde </a:t>
                </a:r>
                <a:r>
                  <a:rPr lang="nl-NL" sz="2400" b="1">
                    <a:latin typeface="Trebuchet MS" panose="020B0603020202020204" pitchFamily="34" charset="0"/>
                  </a:rPr>
                  <a:t>deel</a:t>
                </a:r>
              </a:p>
              <a:p>
                <a:endParaRPr lang="nl-NL" sz="1200" b="1">
                  <a:latin typeface="Trebuchet MS" panose="020B0603020202020204" pitchFamily="34" charset="0"/>
                </a:endParaRPr>
              </a:p>
              <a:p>
                <a:r>
                  <a:rPr lang="nl-NL" sz="2400" b="1">
                    <a:latin typeface="Trebuchet MS" panose="020B0603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nl-NL" sz="36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nl-NL" sz="2400" b="1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9" name="Tekstvak 8">
                <a:extLst>
                  <a:ext uri="{FF2B5EF4-FFF2-40B4-BE49-F238E27FC236}">
                    <a16:creationId xmlns:a16="http://schemas.microsoft.com/office/drawing/2014/main" id="{807BB5DB-531A-D2A3-7A8A-676828FB57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8068" y="3687388"/>
                <a:ext cx="3119765" cy="2008820"/>
              </a:xfrm>
              <a:prstGeom prst="rect">
                <a:avLst/>
              </a:prstGeom>
              <a:blipFill>
                <a:blip r:embed="rId4"/>
                <a:stretch>
                  <a:fillRect l="-2930" t="-2432" r="-1758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kstvak 10">
                <a:extLst>
                  <a:ext uri="{FF2B5EF4-FFF2-40B4-BE49-F238E27FC236}">
                    <a16:creationId xmlns:a16="http://schemas.microsoft.com/office/drawing/2014/main" id="{0D2A42D8-70B3-86B5-FABF-E125F25FA4C3}"/>
                  </a:ext>
                </a:extLst>
              </p:cNvPr>
              <p:cNvSpPr txBox="1"/>
              <p:nvPr/>
            </p:nvSpPr>
            <p:spPr>
              <a:xfrm>
                <a:off x="8346141" y="561076"/>
                <a:ext cx="3523130" cy="540365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/>
                <a:endParaRPr lang="nl-NL" sz="3200" b="1">
                  <a:latin typeface="Trebuchet MS" panose="020B0603020202020204" pitchFamily="34" charset="0"/>
                </a:endParaRPr>
              </a:p>
              <a:p>
                <a:pPr algn="ctr"/>
                <a:r>
                  <a:rPr lang="nl-NL" sz="3200" b="1">
                    <a:latin typeface="Trebuchet MS" panose="020B0603020202020204" pitchFamily="34" charset="0"/>
                  </a:rPr>
                  <a:t>deel = breuk</a:t>
                </a:r>
              </a:p>
              <a:p>
                <a:pPr algn="ctr"/>
                <a:endParaRPr lang="nl-NL">
                  <a:latin typeface="Trebuchet MS" panose="020B0603020202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nl-NL" sz="2400" b="1" i="1" smtClean="0">
                          <a:latin typeface="Cambria Math" panose="02040503050406030204" pitchFamily="18" charset="0"/>
                        </a:rPr>
                        <m:t>        </m:t>
                      </m:r>
                      <m:f>
                        <m:fPr>
                          <m:ctrlPr>
                            <a:rPr lang="nl-NL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 smtClean="0">
                              <a:latin typeface="Cambria Math" panose="02040503050406030204" pitchFamily="18" charset="0"/>
                              <a:sym typeface="Wingdings 3" panose="05040102010807070707" pitchFamily="18" charset="2"/>
                            </a:rPr>
                            <m:t>     "</m:t>
                          </m:r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𝒕𝒆𝒍𝒍𝒆𝒓</m:t>
                          </m:r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"</m:t>
                          </m:r>
                        </m:num>
                        <m:den>
                          <m:r>
                            <a:rPr lang="nl-NL" sz="2400" b="1" i="1">
                              <a:latin typeface="Cambria Math" panose="02040503050406030204" pitchFamily="18" charset="0"/>
                              <a:sym typeface="Wingdings 3" panose="05040102010807070707" pitchFamily="18" charset="2"/>
                            </a:rPr>
                            <m:t></m:t>
                          </m:r>
                          <m:r>
                            <a:rPr lang="nl-NL" sz="2400" b="1" i="1" smtClean="0">
                              <a:latin typeface="Cambria Math" panose="02040503050406030204" pitchFamily="18" charset="0"/>
                              <a:sym typeface="Wingdings 3" panose="05040102010807070707" pitchFamily="18" charset="2"/>
                            </a:rPr>
                            <m:t> "</m:t>
                          </m:r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𝒏𝒐𝒆𝒎𝒆𝒓</m:t>
                          </m:r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"</m:t>
                          </m:r>
                        </m:den>
                      </m:f>
                    </m:oMath>
                  </m:oMathPara>
                </a14:m>
                <a:endParaRPr lang="nl-NL" sz="2400"/>
              </a:p>
              <a:p>
                <a:pPr algn="ctr"/>
                <a:endParaRPr lang="nl-NL" sz="2400"/>
              </a:p>
              <a:p>
                <a:pPr algn="ctr"/>
                <a:endParaRPr lang="nl-NL" sz="240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400" b="1" i="1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nl-NL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f>
                        <m:fPr>
                          <m:ctrlPr>
                            <a:rPr lang="nl-NL" sz="24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nl-NL" sz="24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nl-NL"/>
              </a:p>
              <a:p>
                <a:pPr algn="ctr"/>
                <a:r>
                  <a:rPr lang="nl-NL" sz="2800">
                    <a:sym typeface="Wingdings 3" panose="05040102010807070707" pitchFamily="18" charset="2"/>
                  </a:rPr>
                  <a:t></a:t>
                </a:r>
                <a:endParaRPr lang="nl-NL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lang="nl-NL" sz="2400" b="1" i="1" smtClean="0">
                          <a:latin typeface="Cambria Math" panose="02040503050406030204" pitchFamily="18" charset="0"/>
                        </a:rPr>
                        <m:t>𝒉𝒆𝒍𝒆𝒏</m:t>
                      </m:r>
                      <m:r>
                        <a:rPr lang="nl-NL" sz="2400" b="1" i="1" smtClean="0">
                          <a:latin typeface="Cambria Math" panose="02040503050406030204" pitchFamily="18" charset="0"/>
                        </a:rPr>
                        <m:t>"</m:t>
                      </m:r>
                    </m:oMath>
                  </m:oMathPara>
                </a14:m>
                <a:endParaRPr lang="nl-NL" sz="2400"/>
              </a:p>
              <a:p>
                <a:pPr algn="ctr"/>
                <a:endParaRPr lang="nl-NL"/>
              </a:p>
              <a:p>
                <a:pPr algn="ctr"/>
                <a:endParaRPr lang="nl-NL"/>
              </a:p>
              <a:p>
                <a:pPr algn="ctr"/>
                <a:endParaRPr lang="nl-NL"/>
              </a:p>
              <a:p>
                <a:pPr algn="ctr"/>
                <a:endParaRPr lang="nl-NL"/>
              </a:p>
            </p:txBody>
          </p:sp>
        </mc:Choice>
        <mc:Fallback xmlns="">
          <p:sp>
            <p:nvSpPr>
              <p:cNvPr id="11" name="Tekstvak 10">
                <a:extLst>
                  <a:ext uri="{FF2B5EF4-FFF2-40B4-BE49-F238E27FC236}">
                    <a16:creationId xmlns:a16="http://schemas.microsoft.com/office/drawing/2014/main" id="{0D2A42D8-70B3-86B5-FABF-E125F25FA4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6141" y="561076"/>
                <a:ext cx="3523130" cy="540365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fbeelding 12">
            <a:extLst>
              <a:ext uri="{FF2B5EF4-FFF2-40B4-BE49-F238E27FC236}">
                <a16:creationId xmlns:a16="http://schemas.microsoft.com/office/drawing/2014/main" id="{5D8BEB13-08A8-0304-4322-3D73ED8104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9407" y="5049309"/>
            <a:ext cx="505642" cy="490879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2156E506-3AA9-5520-76BB-03E02BD4ED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8837" y="5049309"/>
            <a:ext cx="486888" cy="490879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2C7FB3F7-6CA9-6683-888D-E5B2F6F1C5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2064" y="5049309"/>
            <a:ext cx="505642" cy="490879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78DCFAA6-3EC1-60FE-D415-BA1B9ACC33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4721" y="5049309"/>
            <a:ext cx="505642" cy="490879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36008C44-0856-6D22-1E69-13DAFBF6B2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8873" y="3543860"/>
            <a:ext cx="243840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4350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810C6D3-D9FA-7716-28F4-FFE258761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04" y="483596"/>
            <a:ext cx="11173968" cy="12415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41D2933D-38BB-D049-0F37-BCA0981F2D8F}"/>
                  </a:ext>
                </a:extLst>
              </p:cNvPr>
              <p:cNvSpPr txBox="1"/>
              <p:nvPr/>
            </p:nvSpPr>
            <p:spPr>
              <a:xfrm>
                <a:off x="329199" y="1671357"/>
                <a:ext cx="900737" cy="5549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16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nl-NL" sz="1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1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16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num>
                        <m:den>
                          <m:r>
                            <a:rPr lang="nl-NL" sz="1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nl-NL" sz="1600"/>
              </a:p>
            </p:txBody>
          </p:sp>
        </mc:Choice>
        <mc:Fallback xmlns="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41D2933D-38BB-D049-0F37-BCA0981F2D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199" y="1671357"/>
                <a:ext cx="900737" cy="5549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kstvak 4">
                <a:extLst>
                  <a:ext uri="{FF2B5EF4-FFF2-40B4-BE49-F238E27FC236}">
                    <a16:creationId xmlns:a16="http://schemas.microsoft.com/office/drawing/2014/main" id="{25A357D6-6726-42BD-3D31-B8008F656143}"/>
                  </a:ext>
                </a:extLst>
              </p:cNvPr>
              <p:cNvSpPr txBox="1"/>
              <p:nvPr/>
            </p:nvSpPr>
            <p:spPr>
              <a:xfrm>
                <a:off x="1685783" y="1671357"/>
                <a:ext cx="526043" cy="5549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1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1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nl-NL" sz="1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nl-NL" sz="1600"/>
              </a:p>
            </p:txBody>
          </p:sp>
        </mc:Choice>
        <mc:Fallback xmlns="">
          <p:sp>
            <p:nvSpPr>
              <p:cNvPr id="5" name="Tekstvak 4">
                <a:extLst>
                  <a:ext uri="{FF2B5EF4-FFF2-40B4-BE49-F238E27FC236}">
                    <a16:creationId xmlns:a16="http://schemas.microsoft.com/office/drawing/2014/main" id="{25A357D6-6726-42BD-3D31-B8008F6561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783" y="1671357"/>
                <a:ext cx="526043" cy="55496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kstvak 5">
                <a:extLst>
                  <a:ext uri="{FF2B5EF4-FFF2-40B4-BE49-F238E27FC236}">
                    <a16:creationId xmlns:a16="http://schemas.microsoft.com/office/drawing/2014/main" id="{FF8529F2-E7AC-CC58-B058-26E52B031B44}"/>
                  </a:ext>
                </a:extLst>
              </p:cNvPr>
              <p:cNvSpPr txBox="1"/>
              <p:nvPr/>
            </p:nvSpPr>
            <p:spPr>
              <a:xfrm>
                <a:off x="3649563" y="1671357"/>
                <a:ext cx="526043" cy="5549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1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16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nl-NL" sz="1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nl-NL" sz="1600"/>
              </a:p>
            </p:txBody>
          </p:sp>
        </mc:Choice>
        <mc:Fallback xmlns="">
          <p:sp>
            <p:nvSpPr>
              <p:cNvPr id="6" name="Tekstvak 5">
                <a:extLst>
                  <a:ext uri="{FF2B5EF4-FFF2-40B4-BE49-F238E27FC236}">
                    <a16:creationId xmlns:a16="http://schemas.microsoft.com/office/drawing/2014/main" id="{FF8529F2-E7AC-CC58-B058-26E52B031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9563" y="1671357"/>
                <a:ext cx="526043" cy="5549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kstvak 6">
                <a:extLst>
                  <a:ext uri="{FF2B5EF4-FFF2-40B4-BE49-F238E27FC236}">
                    <a16:creationId xmlns:a16="http://schemas.microsoft.com/office/drawing/2014/main" id="{024F343E-EF18-15A1-44B0-9DCA4BEAF880}"/>
                  </a:ext>
                </a:extLst>
              </p:cNvPr>
              <p:cNvSpPr txBox="1"/>
              <p:nvPr/>
            </p:nvSpPr>
            <p:spPr>
              <a:xfrm>
                <a:off x="2667673" y="1671357"/>
                <a:ext cx="526043" cy="5549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1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1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nl-NL" sz="1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nl-NL" sz="1600"/>
              </a:p>
            </p:txBody>
          </p:sp>
        </mc:Choice>
        <mc:Fallback xmlns="">
          <p:sp>
            <p:nvSpPr>
              <p:cNvPr id="7" name="Tekstvak 6">
                <a:extLst>
                  <a:ext uri="{FF2B5EF4-FFF2-40B4-BE49-F238E27FC236}">
                    <a16:creationId xmlns:a16="http://schemas.microsoft.com/office/drawing/2014/main" id="{024F343E-EF18-15A1-44B0-9DCA4BEAF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673" y="1671357"/>
                <a:ext cx="526043" cy="55496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C1C803CF-5C9A-F04E-1240-99EAD8325C31}"/>
                  </a:ext>
                </a:extLst>
              </p:cNvPr>
              <p:cNvSpPr txBox="1"/>
              <p:nvPr/>
            </p:nvSpPr>
            <p:spPr>
              <a:xfrm>
                <a:off x="4631453" y="1671357"/>
                <a:ext cx="526043" cy="5540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1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16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nl-NL" sz="1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nl-NL" sz="1600"/>
              </a:p>
            </p:txBody>
          </p:sp>
        </mc:Choice>
        <mc:Fallback xmlns=""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C1C803CF-5C9A-F04E-1240-99EAD8325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1453" y="1671357"/>
                <a:ext cx="526043" cy="55406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kstvak 8">
                <a:extLst>
                  <a:ext uri="{FF2B5EF4-FFF2-40B4-BE49-F238E27FC236}">
                    <a16:creationId xmlns:a16="http://schemas.microsoft.com/office/drawing/2014/main" id="{4F3F3261-62AF-28FC-35A5-CA2CB5691EB5}"/>
                  </a:ext>
                </a:extLst>
              </p:cNvPr>
              <p:cNvSpPr txBox="1"/>
              <p:nvPr/>
            </p:nvSpPr>
            <p:spPr>
              <a:xfrm>
                <a:off x="5613343" y="1671357"/>
                <a:ext cx="526043" cy="5599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1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1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nl-NL" sz="1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nl-NL" sz="1600"/>
              </a:p>
            </p:txBody>
          </p:sp>
        </mc:Choice>
        <mc:Fallback xmlns="">
          <p:sp>
            <p:nvSpPr>
              <p:cNvPr id="9" name="Tekstvak 8">
                <a:extLst>
                  <a:ext uri="{FF2B5EF4-FFF2-40B4-BE49-F238E27FC236}">
                    <a16:creationId xmlns:a16="http://schemas.microsoft.com/office/drawing/2014/main" id="{4F3F3261-62AF-28FC-35A5-CA2CB5691E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3343" y="1671357"/>
                <a:ext cx="526043" cy="55996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F4AB5311-C2A3-737B-7943-A672D2A0A291}"/>
                  </a:ext>
                </a:extLst>
              </p:cNvPr>
              <p:cNvSpPr txBox="1"/>
              <p:nvPr/>
            </p:nvSpPr>
            <p:spPr>
              <a:xfrm>
                <a:off x="6595233" y="1671357"/>
                <a:ext cx="526043" cy="5549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1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16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nl-NL" sz="1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nl-NL" sz="1600"/>
              </a:p>
            </p:txBody>
          </p:sp>
        </mc:Choice>
        <mc:Fallback xmlns="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F4AB5311-C2A3-737B-7943-A672D2A0A2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5233" y="1671357"/>
                <a:ext cx="526043" cy="55496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kstvak 10">
                <a:extLst>
                  <a:ext uri="{FF2B5EF4-FFF2-40B4-BE49-F238E27FC236}">
                    <a16:creationId xmlns:a16="http://schemas.microsoft.com/office/drawing/2014/main" id="{4C0FCC8E-AF60-F208-A801-93EFCB5CABEC}"/>
                  </a:ext>
                </a:extLst>
              </p:cNvPr>
              <p:cNvSpPr txBox="1"/>
              <p:nvPr/>
            </p:nvSpPr>
            <p:spPr>
              <a:xfrm>
                <a:off x="7577123" y="1671357"/>
                <a:ext cx="526043" cy="5533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1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16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nl-NL" sz="1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nl-NL" sz="1600"/>
              </a:p>
            </p:txBody>
          </p:sp>
        </mc:Choice>
        <mc:Fallback xmlns="">
          <p:sp>
            <p:nvSpPr>
              <p:cNvPr id="11" name="Tekstvak 10">
                <a:extLst>
                  <a:ext uri="{FF2B5EF4-FFF2-40B4-BE49-F238E27FC236}">
                    <a16:creationId xmlns:a16="http://schemas.microsoft.com/office/drawing/2014/main" id="{4C0FCC8E-AF60-F208-A801-93EFCB5CA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7123" y="1671357"/>
                <a:ext cx="526043" cy="55335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9DD2EC8C-9E10-C4F7-B9A2-7BC8F80FF69D}"/>
                  </a:ext>
                </a:extLst>
              </p:cNvPr>
              <p:cNvSpPr txBox="1"/>
              <p:nvPr/>
            </p:nvSpPr>
            <p:spPr>
              <a:xfrm>
                <a:off x="10522794" y="1671357"/>
                <a:ext cx="1103061" cy="5549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1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1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nl-NL" sz="1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nl-NL" sz="16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sz="1600" b="1" i="1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nl-NL" sz="1600"/>
              </a:p>
            </p:txBody>
          </p:sp>
        </mc:Choice>
        <mc:Fallback xmlns="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9DD2EC8C-9E10-C4F7-B9A2-7BC8F80FF6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2794" y="1671357"/>
                <a:ext cx="1103061" cy="55496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kstvak 21">
                <a:extLst>
                  <a:ext uri="{FF2B5EF4-FFF2-40B4-BE49-F238E27FC236}">
                    <a16:creationId xmlns:a16="http://schemas.microsoft.com/office/drawing/2014/main" id="{1DEFFB46-BA43-0BF1-CBFF-2E19274BF6B1}"/>
                  </a:ext>
                </a:extLst>
              </p:cNvPr>
              <p:cNvSpPr txBox="1"/>
              <p:nvPr/>
            </p:nvSpPr>
            <p:spPr>
              <a:xfrm>
                <a:off x="9540903" y="1671357"/>
                <a:ext cx="526043" cy="5549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1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16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nl-NL" sz="1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nl-NL" sz="1600"/>
              </a:p>
            </p:txBody>
          </p:sp>
        </mc:Choice>
        <mc:Fallback xmlns="">
          <p:sp>
            <p:nvSpPr>
              <p:cNvPr id="22" name="Tekstvak 21">
                <a:extLst>
                  <a:ext uri="{FF2B5EF4-FFF2-40B4-BE49-F238E27FC236}">
                    <a16:creationId xmlns:a16="http://schemas.microsoft.com/office/drawing/2014/main" id="{1DEFFB46-BA43-0BF1-CBFF-2E19274BF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0903" y="1671357"/>
                <a:ext cx="526043" cy="55496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kstvak 22">
                <a:extLst>
                  <a:ext uri="{FF2B5EF4-FFF2-40B4-BE49-F238E27FC236}">
                    <a16:creationId xmlns:a16="http://schemas.microsoft.com/office/drawing/2014/main" id="{53F7EC80-5AE2-886A-4F2E-1EACF4C9AC3C}"/>
                  </a:ext>
                </a:extLst>
              </p:cNvPr>
              <p:cNvSpPr txBox="1"/>
              <p:nvPr/>
            </p:nvSpPr>
            <p:spPr>
              <a:xfrm>
                <a:off x="8559013" y="1671357"/>
                <a:ext cx="526043" cy="5549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1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16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nl-NL" sz="1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nl-NL" sz="1600"/>
              </a:p>
            </p:txBody>
          </p:sp>
        </mc:Choice>
        <mc:Fallback xmlns="">
          <p:sp>
            <p:nvSpPr>
              <p:cNvPr id="23" name="Tekstvak 22">
                <a:extLst>
                  <a:ext uri="{FF2B5EF4-FFF2-40B4-BE49-F238E27FC236}">
                    <a16:creationId xmlns:a16="http://schemas.microsoft.com/office/drawing/2014/main" id="{53F7EC80-5AE2-886A-4F2E-1EACF4C9AC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9013" y="1671357"/>
                <a:ext cx="526043" cy="55496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kstvak 23">
            <a:extLst>
              <a:ext uri="{FF2B5EF4-FFF2-40B4-BE49-F238E27FC236}">
                <a16:creationId xmlns:a16="http://schemas.microsoft.com/office/drawing/2014/main" id="{3244BA76-FE28-E349-C216-8B7344BEE096}"/>
              </a:ext>
            </a:extLst>
          </p:cNvPr>
          <p:cNvSpPr txBox="1"/>
          <p:nvPr/>
        </p:nvSpPr>
        <p:spPr>
          <a:xfrm>
            <a:off x="779583" y="2503767"/>
            <a:ext cx="5260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9419AD2C-D83F-902A-6C67-3015C67CB5C2}"/>
              </a:ext>
            </a:extLst>
          </p:cNvPr>
          <p:cNvSpPr txBox="1"/>
          <p:nvPr/>
        </p:nvSpPr>
        <p:spPr>
          <a:xfrm>
            <a:off x="5641344" y="2503767"/>
            <a:ext cx="7705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>
                <a:latin typeface="Cambria Math" panose="02040503050406030204" pitchFamily="18" charset="0"/>
                <a:ea typeface="Cambria Math" panose="02040503050406030204" pitchFamily="18" charset="0"/>
              </a:rPr>
              <a:t>0,5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6EB7C7F8-EC64-D21F-A0ED-EF721E623BB9}"/>
              </a:ext>
            </a:extLst>
          </p:cNvPr>
          <p:cNvSpPr txBox="1"/>
          <p:nvPr/>
        </p:nvSpPr>
        <p:spPr>
          <a:xfrm>
            <a:off x="4620091" y="2503767"/>
            <a:ext cx="7705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>
                <a:latin typeface="Cambria Math" panose="02040503050406030204" pitchFamily="18" charset="0"/>
                <a:ea typeface="Cambria Math" panose="02040503050406030204" pitchFamily="18" charset="0"/>
              </a:rPr>
              <a:t>0,4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22105CE3-B06B-0403-E2D9-F1CA10C9DB67}"/>
              </a:ext>
            </a:extLst>
          </p:cNvPr>
          <p:cNvSpPr txBox="1"/>
          <p:nvPr/>
        </p:nvSpPr>
        <p:spPr>
          <a:xfrm>
            <a:off x="3598838" y="2503767"/>
            <a:ext cx="7705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>
                <a:latin typeface="Cambria Math" panose="02040503050406030204" pitchFamily="18" charset="0"/>
                <a:ea typeface="Cambria Math" panose="02040503050406030204" pitchFamily="18" charset="0"/>
              </a:rPr>
              <a:t>0,3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FAAADB7E-4D6A-D32E-9F04-973603DF2AD6}"/>
              </a:ext>
            </a:extLst>
          </p:cNvPr>
          <p:cNvSpPr txBox="1"/>
          <p:nvPr/>
        </p:nvSpPr>
        <p:spPr>
          <a:xfrm>
            <a:off x="2577585" y="2503767"/>
            <a:ext cx="7705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>
                <a:latin typeface="Cambria Math" panose="02040503050406030204" pitchFamily="18" charset="0"/>
                <a:ea typeface="Cambria Math" panose="02040503050406030204" pitchFamily="18" charset="0"/>
              </a:rPr>
              <a:t>0,2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5458E450-7D73-9CAB-DB3E-AEC88BCF0845}"/>
              </a:ext>
            </a:extLst>
          </p:cNvPr>
          <p:cNvSpPr txBox="1"/>
          <p:nvPr/>
        </p:nvSpPr>
        <p:spPr>
          <a:xfrm>
            <a:off x="6662597" y="2503767"/>
            <a:ext cx="7705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>
                <a:latin typeface="Cambria Math" panose="02040503050406030204" pitchFamily="18" charset="0"/>
                <a:ea typeface="Cambria Math" panose="02040503050406030204" pitchFamily="18" charset="0"/>
              </a:rPr>
              <a:t>0,6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1AB01EBC-C712-968E-179B-76B294057B1A}"/>
              </a:ext>
            </a:extLst>
          </p:cNvPr>
          <p:cNvSpPr txBox="1"/>
          <p:nvPr/>
        </p:nvSpPr>
        <p:spPr>
          <a:xfrm>
            <a:off x="7683850" y="2503767"/>
            <a:ext cx="7705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>
                <a:latin typeface="Cambria Math" panose="02040503050406030204" pitchFamily="18" charset="0"/>
                <a:ea typeface="Cambria Math" panose="02040503050406030204" pitchFamily="18" charset="0"/>
              </a:rPr>
              <a:t>0,7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AA027DE3-D391-7E3D-D9B5-A4A65659082F}"/>
              </a:ext>
            </a:extLst>
          </p:cNvPr>
          <p:cNvSpPr txBox="1"/>
          <p:nvPr/>
        </p:nvSpPr>
        <p:spPr>
          <a:xfrm>
            <a:off x="1556332" y="2503767"/>
            <a:ext cx="7705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>
                <a:latin typeface="Cambria Math" panose="02040503050406030204" pitchFamily="18" charset="0"/>
                <a:ea typeface="Cambria Math" panose="02040503050406030204" pitchFamily="18" charset="0"/>
              </a:rPr>
              <a:t>0,1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F3879829-4B40-E20A-F963-B0E9D5E800D9}"/>
              </a:ext>
            </a:extLst>
          </p:cNvPr>
          <p:cNvSpPr txBox="1"/>
          <p:nvPr/>
        </p:nvSpPr>
        <p:spPr>
          <a:xfrm>
            <a:off x="9726356" y="2503767"/>
            <a:ext cx="7705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>
                <a:latin typeface="Cambria Math" panose="02040503050406030204" pitchFamily="18" charset="0"/>
                <a:ea typeface="Cambria Math" panose="02040503050406030204" pitchFamily="18" charset="0"/>
              </a:rPr>
              <a:t>0,9</a:t>
            </a: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0953B9B9-83C9-502E-AE30-E829C9A64007}"/>
              </a:ext>
            </a:extLst>
          </p:cNvPr>
          <p:cNvSpPr txBox="1"/>
          <p:nvPr/>
        </p:nvSpPr>
        <p:spPr>
          <a:xfrm>
            <a:off x="8705103" y="2503767"/>
            <a:ext cx="7705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>
                <a:latin typeface="Cambria Math" panose="02040503050406030204" pitchFamily="18" charset="0"/>
                <a:ea typeface="Cambria Math" panose="02040503050406030204" pitchFamily="18" charset="0"/>
              </a:rPr>
              <a:t>0,8</a:t>
            </a: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ABDA9034-9894-3CF6-AFB4-F07E04FBBE81}"/>
              </a:ext>
            </a:extLst>
          </p:cNvPr>
          <p:cNvSpPr txBox="1"/>
          <p:nvPr/>
        </p:nvSpPr>
        <p:spPr>
          <a:xfrm>
            <a:off x="10747610" y="2503767"/>
            <a:ext cx="7705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</a:p>
        </p:txBody>
      </p:sp>
      <p:pic>
        <p:nvPicPr>
          <p:cNvPr id="37" name="Afbeelding 36">
            <a:extLst>
              <a:ext uri="{FF2B5EF4-FFF2-40B4-BE49-F238E27FC236}">
                <a16:creationId xmlns:a16="http://schemas.microsoft.com/office/drawing/2014/main" id="{1B9BE253-EAF4-BC60-4963-2A094C2B858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654" y="3009937"/>
            <a:ext cx="11046503" cy="2707191"/>
          </a:xfrm>
          <a:prstGeom prst="rect">
            <a:avLst/>
          </a:prstGeom>
        </p:spPr>
      </p:pic>
      <p:pic>
        <p:nvPicPr>
          <p:cNvPr id="2050" name="Picture 2" descr="Gesegmenteerde cirkels ingesteld. wiel ronde diagram deelset. cirkel sectie grafiek lijntekeningen. segment segment teken. cirkeldiagram pictogram. breuk grote reeks. 2,3,4,5,6 segmentinfographic. vector.">
            <a:extLst>
              <a:ext uri="{FF2B5EF4-FFF2-40B4-BE49-F238E27FC236}">
                <a16:creationId xmlns:a16="http://schemas.microsoft.com/office/drawing/2014/main" id="{CCFDE423-9F2D-1792-F4CD-5CF044746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526" y="5761633"/>
            <a:ext cx="2414728" cy="96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321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9873A-0138-33EC-BACA-77B1333A4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195DF27-3756-20EB-803A-BCB2416E8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79" y="2857490"/>
            <a:ext cx="11036593" cy="3776584"/>
          </a:xfrm>
          <a:prstGeom prst="rect">
            <a:avLst/>
          </a:prstGeom>
        </p:spPr>
      </p:pic>
      <p:pic>
        <p:nvPicPr>
          <p:cNvPr id="4" name="Picture 2" descr="Kapstok Charlie 3 haaks zwart | Budgethomestore.nl">
            <a:extLst>
              <a:ext uri="{FF2B5EF4-FFF2-40B4-BE49-F238E27FC236}">
                <a16:creationId xmlns:a16="http://schemas.microsoft.com/office/drawing/2014/main" id="{9FFA9C20-ACBB-4543-8F84-E8B86026F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8" y="2148004"/>
            <a:ext cx="1560472" cy="156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ilence Icon - Free PNG &amp; SVG 4147350 - Noun Project">
            <a:extLst>
              <a:ext uri="{FF2B5EF4-FFF2-40B4-BE49-F238E27FC236}">
                <a16:creationId xmlns:a16="http://schemas.microsoft.com/office/drawing/2014/main" id="{5AD92B98-99A7-67FA-F66E-4C57BB0E1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571" y="71468"/>
            <a:ext cx="1354217" cy="135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ute Phone Images – Browse 27,108 Stock Photos, Vectors, and Video | Adobe  Stock">
            <a:extLst>
              <a:ext uri="{FF2B5EF4-FFF2-40B4-BE49-F238E27FC236}">
                <a16:creationId xmlns:a16="http://schemas.microsoft.com/office/drawing/2014/main" id="{A5DB824E-9903-8873-C040-126B4A30C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888" y="282000"/>
            <a:ext cx="2450263" cy="89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5F0F0070-8B32-951A-0718-0B1417CD40E1}"/>
              </a:ext>
            </a:extLst>
          </p:cNvPr>
          <p:cNvSpPr txBox="1"/>
          <p:nvPr/>
        </p:nvSpPr>
        <p:spPr>
          <a:xfrm>
            <a:off x="237335" y="204314"/>
            <a:ext cx="60605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b="1" u="sng">
                <a:solidFill>
                  <a:srgbClr val="FF0000"/>
                </a:solidFill>
                <a:latin typeface="Trebuchet MS" panose="020B0703020202090204" pitchFamily="34" charset="0"/>
              </a:rPr>
              <a:t>Nú</a:t>
            </a:r>
            <a:r>
              <a:rPr lang="nl-NL" sz="5400" b="1">
                <a:latin typeface="Trebuchet MS" panose="020B0703020202090204" pitchFamily="34" charset="0"/>
              </a:rPr>
              <a:t> naar de WC</a:t>
            </a:r>
          </a:p>
          <a:p>
            <a:r>
              <a:rPr lang="nl-NL" sz="2000">
                <a:latin typeface="Trebuchet MS" panose="020B0703020202090204" pitchFamily="34" charset="0"/>
              </a:rPr>
              <a:t>(</a:t>
            </a:r>
            <a:r>
              <a:rPr lang="nl-NL" sz="2400">
                <a:latin typeface="Trebuchet MS" panose="020B0703020202090204" pitchFamily="34" charset="0"/>
              </a:rPr>
              <a:t>tot het einde van de les niet meer)</a:t>
            </a:r>
            <a:endParaRPr lang="nl-NL" sz="2800">
              <a:latin typeface="Trebuchet MS" panose="020B0703020202090204" pitchFamily="34" charset="0"/>
            </a:endParaRPr>
          </a:p>
          <a:p>
            <a:r>
              <a:rPr lang="nl-NL" sz="2800" b="1" u="sng">
                <a:solidFill>
                  <a:srgbClr val="FF0000"/>
                </a:solidFill>
                <a:latin typeface="Trebuchet MS" panose="020B0703020202090204" pitchFamily="34" charset="0"/>
              </a:rPr>
              <a:t>Jas</a:t>
            </a:r>
            <a:r>
              <a:rPr lang="nl-NL" sz="2800">
                <a:latin typeface="Trebuchet MS" panose="020B0703020202090204" pitchFamily="34" charset="0"/>
              </a:rPr>
              <a:t> aan de kapstok</a:t>
            </a:r>
          </a:p>
          <a:p>
            <a:endParaRPr lang="nl-NL" sz="2800">
              <a:latin typeface="Trebuchet MS" panose="020B0703020202090204" pitchFamily="34" charset="0"/>
            </a:endParaRPr>
          </a:p>
          <a:p>
            <a:r>
              <a:rPr lang="nl-NL" sz="2800">
                <a:latin typeface="Trebuchet MS" panose="020B0703020202090204" pitchFamily="34" charset="0"/>
              </a:rPr>
              <a:t>				Staat je telefoon </a:t>
            </a:r>
            <a:r>
              <a:rPr lang="nl-NL" sz="2800" b="1" u="sng">
                <a:solidFill>
                  <a:srgbClr val="FF0000"/>
                </a:solidFill>
                <a:latin typeface="Trebuchet MS" panose="020B0703020202090204" pitchFamily="34" charset="0"/>
              </a:rPr>
              <a:t>STIL</a:t>
            </a:r>
            <a:r>
              <a:rPr lang="nl-NL" sz="2800">
                <a:latin typeface="Trebuchet MS" panose="020B0703020202090204" pitchFamily="34" charset="0"/>
              </a:rPr>
              <a:t>?</a:t>
            </a:r>
            <a:endParaRPr lang="nl-NL" sz="2400">
              <a:latin typeface="Trebuchet MS" panose="020B0703020202090204" pitchFamily="34" charset="0"/>
            </a:endParaRPr>
          </a:p>
        </p:txBody>
      </p:sp>
      <p:pic>
        <p:nvPicPr>
          <p:cNvPr id="1026" name="Picture 2" descr="Kangaro telefoontas - 30 vakken - 79x60cm - K-01501">
            <a:extLst>
              <a:ext uri="{FF2B5EF4-FFF2-40B4-BE49-F238E27FC236}">
                <a16:creationId xmlns:a16="http://schemas.microsoft.com/office/drawing/2014/main" id="{233DC1F5-FDD0-7499-C1CA-88F9E9C18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372" y="65410"/>
            <a:ext cx="2395069" cy="305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Jongen leefde jarenlang met potlood in hoofd | Het Parool">
            <a:extLst>
              <a:ext uri="{FF2B5EF4-FFF2-40B4-BE49-F238E27FC236}">
                <a16:creationId xmlns:a16="http://schemas.microsoft.com/office/drawing/2014/main" id="{A932C76D-C09C-05F8-EC45-826D3D5ED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652">
            <a:off x="6159947" y="1269392"/>
            <a:ext cx="2078971" cy="117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elikan Radiergummi AL 20 | schulstart.de">
            <a:extLst>
              <a:ext uri="{FF2B5EF4-FFF2-40B4-BE49-F238E27FC236}">
                <a16:creationId xmlns:a16="http://schemas.microsoft.com/office/drawing/2014/main" id="{CD29F689-8FA3-F0A0-3019-46D06B7AF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752" y="1296028"/>
            <a:ext cx="934678" cy="93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1417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51694D0D-1FB7-E988-DA82-378D5EBF7C30}"/>
                  </a:ext>
                </a:extLst>
              </p:cNvPr>
              <p:cNvSpPr txBox="1"/>
              <p:nvPr/>
            </p:nvSpPr>
            <p:spPr>
              <a:xfrm>
                <a:off x="679341" y="1834043"/>
                <a:ext cx="2361515" cy="901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800" b="0" i="0" smtClean="0">
                          <a:latin typeface="Cambria Math" panose="02040503050406030204" pitchFamily="18" charset="0"/>
                        </a:rPr>
                        <m:t>4</m:t>
                      </m:r>
                      <m:f>
                        <m:fPr>
                          <m:ctrlPr>
                            <a:rPr lang="nl-NL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nl-NL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nl-NL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800" b="0" i="1">
                              <a:latin typeface="Cambria Math" panose="02040503050406030204" pitchFamily="18" charset="0"/>
                            </a:rPr>
                            <m:t>…</m:t>
                          </m:r>
                        </m:num>
                        <m:den>
                          <m:r>
                            <a:rPr lang="nl-NL" sz="28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nl-NL" sz="2800" b="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nl-NL" sz="1600"/>
              </a:p>
            </p:txBody>
          </p:sp>
        </mc:Choice>
        <mc:Fallback xmlns="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51694D0D-1FB7-E988-DA82-378D5EBF7C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341" y="1834043"/>
                <a:ext cx="2361515" cy="901785"/>
              </a:xfrm>
              <a:prstGeom prst="rect">
                <a:avLst/>
              </a:prstGeom>
              <a:blipFill>
                <a:blip r:embed="rId2"/>
                <a:stretch>
                  <a:fillRect b="-6944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kstvak 18">
            <a:extLst>
              <a:ext uri="{FF2B5EF4-FFF2-40B4-BE49-F238E27FC236}">
                <a16:creationId xmlns:a16="http://schemas.microsoft.com/office/drawing/2014/main" id="{53D5C43F-21F9-C605-C7EF-939FA17F334E}"/>
              </a:ext>
            </a:extLst>
          </p:cNvPr>
          <p:cNvSpPr txBox="1"/>
          <p:nvPr/>
        </p:nvSpPr>
        <p:spPr>
          <a:xfrm>
            <a:off x="3803545" y="391894"/>
            <a:ext cx="45849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>
                <a:latin typeface="Trebuchet MS" panose="020B0603020202020204" pitchFamily="34" charset="0"/>
              </a:rPr>
              <a:t>“Breuken” </a:t>
            </a:r>
            <a:r>
              <a:rPr lang="nl-NL" sz="3200">
                <a:latin typeface="Trebuchet MS" panose="020B0603020202020204" pitchFamily="34" charset="0"/>
              </a:rPr>
              <a:t>en</a:t>
            </a:r>
            <a:r>
              <a:rPr lang="nl-NL" sz="3200" b="1">
                <a:latin typeface="Trebuchet MS" panose="020B0603020202020204" pitchFamily="34" charset="0"/>
              </a:rPr>
              <a:t> “Helen”</a:t>
            </a:r>
          </a:p>
        </p:txBody>
      </p:sp>
      <p:pic>
        <p:nvPicPr>
          <p:cNvPr id="2050" name="Picture 2" descr="What does 2/3 mean? - Quora">
            <a:extLst>
              <a:ext uri="{FF2B5EF4-FFF2-40B4-BE49-F238E27FC236}">
                <a16:creationId xmlns:a16="http://schemas.microsoft.com/office/drawing/2014/main" id="{A9CF94DF-5E6F-989C-5435-FC7D19111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078" y="1764235"/>
            <a:ext cx="104140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quivalent fractions - free lesson with a video">
            <a:extLst>
              <a:ext uri="{FF2B5EF4-FFF2-40B4-BE49-F238E27FC236}">
                <a16:creationId xmlns:a16="http://schemas.microsoft.com/office/drawing/2014/main" id="{BD632AC9-3741-FC18-868C-4257D71E2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578" y="1834043"/>
            <a:ext cx="104140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Equivalent fractions - free lesson with a video">
            <a:extLst>
              <a:ext uri="{FF2B5EF4-FFF2-40B4-BE49-F238E27FC236}">
                <a16:creationId xmlns:a16="http://schemas.microsoft.com/office/drawing/2014/main" id="{7FF89154-7BB5-4B27-B6D8-A2AB8AA1E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763" y="1834043"/>
            <a:ext cx="104140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Equivalent fractions - free lesson with a video">
            <a:extLst>
              <a:ext uri="{FF2B5EF4-FFF2-40B4-BE49-F238E27FC236}">
                <a16:creationId xmlns:a16="http://schemas.microsoft.com/office/drawing/2014/main" id="{CFFE9DC8-CA4C-E978-C675-C12888399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948" y="1834043"/>
            <a:ext cx="104140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quivalent fractions - free lesson with a video">
            <a:extLst>
              <a:ext uri="{FF2B5EF4-FFF2-40B4-BE49-F238E27FC236}">
                <a16:creationId xmlns:a16="http://schemas.microsoft.com/office/drawing/2014/main" id="{47EF98B4-4838-538C-2A62-2ECA03032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133" y="1834043"/>
            <a:ext cx="104140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kstvak 23">
                <a:extLst>
                  <a:ext uri="{FF2B5EF4-FFF2-40B4-BE49-F238E27FC236}">
                    <a16:creationId xmlns:a16="http://schemas.microsoft.com/office/drawing/2014/main" id="{756E2E68-C11F-4EAF-3C04-F43CDA22C0DD}"/>
                  </a:ext>
                </a:extLst>
              </p:cNvPr>
              <p:cNvSpPr txBox="1"/>
              <p:nvPr/>
            </p:nvSpPr>
            <p:spPr>
              <a:xfrm>
                <a:off x="2591827" y="2928128"/>
                <a:ext cx="421592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400" b="0" i="0" smtClean="0">
                          <a:latin typeface="Cambria Math" panose="02040503050406030204" pitchFamily="18" charset="0"/>
                        </a:rPr>
                        <m:t>4 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×3=</m:t>
                      </m:r>
                      <m:r>
                        <a:rPr lang="nl-NL" sz="2400" b="0" i="1" smtClean="0"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12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    </m:t>
                      </m:r>
                      <m:r>
                        <a:rPr lang="nl-NL" sz="2400" b="0" i="1" smtClean="0"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nl-NL" sz="240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24" name="Tekstvak 23">
                <a:extLst>
                  <a:ext uri="{FF2B5EF4-FFF2-40B4-BE49-F238E27FC236}">
                    <a16:creationId xmlns:a16="http://schemas.microsoft.com/office/drawing/2014/main" id="{756E2E68-C11F-4EAF-3C04-F43CDA22C0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1827" y="2928128"/>
                <a:ext cx="4215921" cy="461665"/>
              </a:xfrm>
              <a:prstGeom prst="rect">
                <a:avLst/>
              </a:prstGeom>
              <a:blipFill>
                <a:blip r:embed="rId5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kstvak 24">
                <a:extLst>
                  <a:ext uri="{FF2B5EF4-FFF2-40B4-BE49-F238E27FC236}">
                    <a16:creationId xmlns:a16="http://schemas.microsoft.com/office/drawing/2014/main" id="{8BBBCEA4-F2AF-198B-0183-6102D208EF94}"/>
                  </a:ext>
                </a:extLst>
              </p:cNvPr>
              <p:cNvSpPr txBox="1"/>
              <p:nvPr/>
            </p:nvSpPr>
            <p:spPr>
              <a:xfrm>
                <a:off x="6958959" y="1834042"/>
                <a:ext cx="2851092" cy="901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800" b="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12+2</m:t>
                          </m:r>
                        </m:num>
                        <m:den>
                          <m:r>
                            <a:rPr lang="nl-NL" sz="28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nl-NL" sz="2800" b="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800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800" b="0" i="1"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nl-NL" sz="2800" b="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nl-NL" sz="1600"/>
              </a:p>
            </p:txBody>
          </p:sp>
        </mc:Choice>
        <mc:Fallback xmlns="">
          <p:sp>
            <p:nvSpPr>
              <p:cNvPr id="25" name="Tekstvak 24">
                <a:extLst>
                  <a:ext uri="{FF2B5EF4-FFF2-40B4-BE49-F238E27FC236}">
                    <a16:creationId xmlns:a16="http://schemas.microsoft.com/office/drawing/2014/main" id="{8BBBCEA4-F2AF-198B-0183-6102D208EF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8959" y="1834042"/>
                <a:ext cx="2851092" cy="901785"/>
              </a:xfrm>
              <a:prstGeom prst="rect">
                <a:avLst/>
              </a:prstGeom>
              <a:blipFill>
                <a:blip r:embed="rId6"/>
                <a:stretch>
                  <a:fillRect b="-6944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kstvak 25">
                <a:extLst>
                  <a:ext uri="{FF2B5EF4-FFF2-40B4-BE49-F238E27FC236}">
                    <a16:creationId xmlns:a16="http://schemas.microsoft.com/office/drawing/2014/main" id="{9A2CB873-3349-50D3-88B9-96067F75A91F}"/>
                  </a:ext>
                </a:extLst>
              </p:cNvPr>
              <p:cNvSpPr txBox="1"/>
              <p:nvPr/>
            </p:nvSpPr>
            <p:spPr>
              <a:xfrm>
                <a:off x="679341" y="3663009"/>
                <a:ext cx="2361515" cy="901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800" b="0" i="0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nl-NL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nl-NL" sz="2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nl-NL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800" b="0" i="1">
                              <a:latin typeface="Cambria Math" panose="02040503050406030204" pitchFamily="18" charset="0"/>
                            </a:rPr>
                            <m:t>…</m:t>
                          </m:r>
                        </m:num>
                        <m:den>
                          <m:r>
                            <a:rPr lang="nl-NL" sz="2800" b="0" i="1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nl-NL" sz="2800" b="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nl-NL" sz="1600"/>
              </a:p>
            </p:txBody>
          </p:sp>
        </mc:Choice>
        <mc:Fallback xmlns="">
          <p:sp>
            <p:nvSpPr>
              <p:cNvPr id="26" name="Tekstvak 25">
                <a:extLst>
                  <a:ext uri="{FF2B5EF4-FFF2-40B4-BE49-F238E27FC236}">
                    <a16:creationId xmlns:a16="http://schemas.microsoft.com/office/drawing/2014/main" id="{9A2CB873-3349-50D3-88B9-96067F75A9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341" y="3663009"/>
                <a:ext cx="2361515" cy="901785"/>
              </a:xfrm>
              <a:prstGeom prst="rect">
                <a:avLst/>
              </a:prstGeom>
              <a:blipFill>
                <a:blip r:embed="rId7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kstvak 31">
                <a:extLst>
                  <a:ext uri="{FF2B5EF4-FFF2-40B4-BE49-F238E27FC236}">
                    <a16:creationId xmlns:a16="http://schemas.microsoft.com/office/drawing/2014/main" id="{D0CF458D-96FB-4A49-8688-6483C7D4C55C}"/>
                  </a:ext>
                </a:extLst>
              </p:cNvPr>
              <p:cNvSpPr txBox="1"/>
              <p:nvPr/>
            </p:nvSpPr>
            <p:spPr>
              <a:xfrm>
                <a:off x="2591827" y="4757094"/>
                <a:ext cx="421592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×7=</m:t>
                      </m:r>
                      <m:r>
                        <a:rPr lang="nl-NL" sz="2400" b="0" i="1" smtClean="0"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14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    </m:t>
                      </m:r>
                      <m:r>
                        <a:rPr lang="nl-NL" sz="2400" b="0" i="1" smtClean="0"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nl-NL" sz="240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32" name="Tekstvak 31">
                <a:extLst>
                  <a:ext uri="{FF2B5EF4-FFF2-40B4-BE49-F238E27FC236}">
                    <a16:creationId xmlns:a16="http://schemas.microsoft.com/office/drawing/2014/main" id="{D0CF458D-96FB-4A49-8688-6483C7D4C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1827" y="4757094"/>
                <a:ext cx="4215921" cy="461665"/>
              </a:xfrm>
              <a:prstGeom prst="rect">
                <a:avLst/>
              </a:prstGeom>
              <a:blipFill>
                <a:blip r:embed="rId8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kstvak 32">
                <a:extLst>
                  <a:ext uri="{FF2B5EF4-FFF2-40B4-BE49-F238E27FC236}">
                    <a16:creationId xmlns:a16="http://schemas.microsoft.com/office/drawing/2014/main" id="{9DB757F1-B0E0-2878-4F8C-76C5D5798B33}"/>
                  </a:ext>
                </a:extLst>
              </p:cNvPr>
              <p:cNvSpPr txBox="1"/>
              <p:nvPr/>
            </p:nvSpPr>
            <p:spPr>
              <a:xfrm>
                <a:off x="6958959" y="3663008"/>
                <a:ext cx="2851092" cy="901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800" b="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14+3</m:t>
                          </m:r>
                        </m:num>
                        <m:den>
                          <m:r>
                            <a:rPr lang="nl-NL" sz="2800" b="0" i="1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nl-NL" sz="2800" b="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800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800" b="0" i="1">
                              <a:latin typeface="Cambria Math" panose="02040503050406030204" pitchFamily="18" charset="0"/>
                            </a:rPr>
                            <m:t>17</m:t>
                          </m:r>
                        </m:num>
                        <m:den>
                          <m:r>
                            <a:rPr lang="nl-NL" sz="2800" b="0" i="1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nl-NL" sz="1600"/>
              </a:p>
            </p:txBody>
          </p:sp>
        </mc:Choice>
        <mc:Fallback xmlns="">
          <p:sp>
            <p:nvSpPr>
              <p:cNvPr id="33" name="Tekstvak 32">
                <a:extLst>
                  <a:ext uri="{FF2B5EF4-FFF2-40B4-BE49-F238E27FC236}">
                    <a16:creationId xmlns:a16="http://schemas.microsoft.com/office/drawing/2014/main" id="{9DB757F1-B0E0-2878-4F8C-76C5D5798B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8959" y="3663008"/>
                <a:ext cx="2851092" cy="901785"/>
              </a:xfrm>
              <a:prstGeom prst="rect">
                <a:avLst/>
              </a:prstGeom>
              <a:blipFill>
                <a:blip r:embed="rId9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6" name="Picture 8" descr="28-Vermilion Circles Fractions 7:7 - Free vector clipart images on  creazilla.com">
            <a:extLst>
              <a:ext uri="{FF2B5EF4-FFF2-40B4-BE49-F238E27FC236}">
                <a16:creationId xmlns:a16="http://schemas.microsoft.com/office/drawing/2014/main" id="{3FBF9BA6-D23B-137C-8F60-8F5FE3F15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484" y="3418056"/>
            <a:ext cx="1146737" cy="114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28-Vermilion Circles Fractions 7:7 - Free vector clipart images on  creazilla.com">
            <a:extLst>
              <a:ext uri="{FF2B5EF4-FFF2-40B4-BE49-F238E27FC236}">
                <a16:creationId xmlns:a16="http://schemas.microsoft.com/office/drawing/2014/main" id="{68F70893-324A-7407-3D45-E5EA2106B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106" y="3429000"/>
            <a:ext cx="1146737" cy="114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24-Vermilion Circles Fractions 3:7 - Free vector clipart images on  creazilla.com">
            <a:extLst>
              <a:ext uri="{FF2B5EF4-FFF2-40B4-BE49-F238E27FC236}">
                <a16:creationId xmlns:a16="http://schemas.microsoft.com/office/drawing/2014/main" id="{AD144467-9A5A-2CF6-339C-B9D5C54B0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11" y="3442478"/>
            <a:ext cx="1146737" cy="114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7388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796FB-EE55-8CCB-50CB-DF9C4E82F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E72AC88-344B-43C0-BC8C-D4CE25228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347" y="374725"/>
            <a:ext cx="4378778" cy="14742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kstvak 6">
                <a:extLst>
                  <a:ext uri="{FF2B5EF4-FFF2-40B4-BE49-F238E27FC236}">
                    <a16:creationId xmlns:a16="http://schemas.microsoft.com/office/drawing/2014/main" id="{F6B8FB4D-66C3-CD9E-ADC4-DCE10560DC67}"/>
                  </a:ext>
                </a:extLst>
              </p:cNvPr>
              <p:cNvSpPr txBox="1"/>
              <p:nvPr/>
            </p:nvSpPr>
            <p:spPr>
              <a:xfrm>
                <a:off x="4622347" y="1848962"/>
                <a:ext cx="4378778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nl-NL" sz="2400" b="1" i="1" smtClean="0">
                          <a:latin typeface="Cambria Math" panose="02040503050406030204" pitchFamily="18" charset="0"/>
                        </a:rPr>
                        <m:t>          +     </m:t>
                      </m:r>
                      <m:f>
                        <m:fPr>
                          <m:ctrlPr>
                            <a:rPr lang="nl-NL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nl-NL" sz="2400" b="1" i="1" smtClean="0">
                          <a:latin typeface="Cambria Math" panose="02040503050406030204" pitchFamily="18" charset="0"/>
                        </a:rPr>
                        <m:t>        =      </m:t>
                      </m:r>
                      <m:f>
                        <m:fPr>
                          <m:ctrlPr>
                            <a:rPr lang="nl-NL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nl-NL" sz="2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nl-NL" sz="2400"/>
              </a:p>
            </p:txBody>
          </p:sp>
        </mc:Choice>
        <mc:Fallback xmlns="">
          <p:sp>
            <p:nvSpPr>
              <p:cNvPr id="7" name="Tekstvak 6">
                <a:extLst>
                  <a:ext uri="{FF2B5EF4-FFF2-40B4-BE49-F238E27FC236}">
                    <a16:creationId xmlns:a16="http://schemas.microsoft.com/office/drawing/2014/main" id="{F6B8FB4D-66C3-CD9E-ADC4-DCE10560DC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2347" y="1848962"/>
                <a:ext cx="4378778" cy="786177"/>
              </a:xfrm>
              <a:prstGeom prst="rect">
                <a:avLst/>
              </a:prstGeom>
              <a:blipFill>
                <a:blip r:embed="rId3"/>
                <a:stretch>
                  <a:fillRect b="-793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kstvak 15">
            <a:extLst>
              <a:ext uri="{FF2B5EF4-FFF2-40B4-BE49-F238E27FC236}">
                <a16:creationId xmlns:a16="http://schemas.microsoft.com/office/drawing/2014/main" id="{7EBFB82F-AE3B-C883-F806-E423D6EF6E76}"/>
              </a:ext>
            </a:extLst>
          </p:cNvPr>
          <p:cNvSpPr txBox="1"/>
          <p:nvPr/>
        </p:nvSpPr>
        <p:spPr>
          <a:xfrm>
            <a:off x="658158" y="550575"/>
            <a:ext cx="214033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>
                <a:latin typeface="Trebuchet MS" panose="020B0603020202020204" pitchFamily="34" charset="0"/>
              </a:rPr>
              <a:t>Breuken</a:t>
            </a:r>
          </a:p>
          <a:p>
            <a:r>
              <a:rPr lang="nl-NL" sz="3200" b="1">
                <a:latin typeface="Trebuchet MS" panose="020B0603020202020204" pitchFamily="34" charset="0"/>
              </a:rPr>
              <a:t>+ optellen</a:t>
            </a:r>
          </a:p>
        </p:txBody>
      </p:sp>
      <p:pic>
        <p:nvPicPr>
          <p:cNvPr id="3074" name="Picture 2" descr="Cerulean-Blue Circles Fractions 6:7 - Free vector clipart images on  creazilla.com">
            <a:extLst>
              <a:ext uri="{FF2B5EF4-FFF2-40B4-BE49-F238E27FC236}">
                <a16:creationId xmlns:a16="http://schemas.microsoft.com/office/drawing/2014/main" id="{5FD3A34F-4250-8F4D-EFA7-3C2D75EB6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33" y="3323200"/>
            <a:ext cx="1116458" cy="111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erulean-Blue Circles Fractions 2:7 - Free vector clipart images on  creazilla.com">
            <a:extLst>
              <a:ext uri="{FF2B5EF4-FFF2-40B4-BE49-F238E27FC236}">
                <a16:creationId xmlns:a16="http://schemas.microsoft.com/office/drawing/2014/main" id="{790BB952-5DA6-21D1-4D74-31134CFF5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420" y="3323200"/>
            <a:ext cx="1116459" cy="111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iolet Circles Fractions 4:7 - Free vector clipart images on creazilla.com">
            <a:extLst>
              <a:ext uri="{FF2B5EF4-FFF2-40B4-BE49-F238E27FC236}">
                <a16:creationId xmlns:a16="http://schemas.microsoft.com/office/drawing/2014/main" id="{31A5D7D5-AFD4-4474-8534-9BBB4310F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666" y="3323199"/>
            <a:ext cx="1116459" cy="111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kstvak 10">
                <a:extLst>
                  <a:ext uri="{FF2B5EF4-FFF2-40B4-BE49-F238E27FC236}">
                    <a16:creationId xmlns:a16="http://schemas.microsoft.com/office/drawing/2014/main" id="{8C20C0FE-8C6A-8F49-18CE-FC347A2A9B6C}"/>
                  </a:ext>
                </a:extLst>
              </p:cNvPr>
              <p:cNvSpPr txBox="1"/>
              <p:nvPr/>
            </p:nvSpPr>
            <p:spPr>
              <a:xfrm>
                <a:off x="4622347" y="4615950"/>
                <a:ext cx="4378778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nl-NL" sz="2400" b="1" i="1" smtClean="0">
                          <a:latin typeface="Cambria Math" panose="02040503050406030204" pitchFamily="18" charset="0"/>
                        </a:rPr>
                        <m:t>        −     </m:t>
                      </m:r>
                      <m:f>
                        <m:fPr>
                          <m:ctrlPr>
                            <a:rPr lang="nl-NL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nl-NL" sz="2400" b="1" i="1" smtClean="0">
                          <a:latin typeface="Cambria Math" panose="02040503050406030204" pitchFamily="18" charset="0"/>
                        </a:rPr>
                        <m:t>        =        </m:t>
                      </m:r>
                      <m:f>
                        <m:fPr>
                          <m:ctrlPr>
                            <a:rPr lang="nl-NL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nl-NL" sz="2400" b="1" i="1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nl-NL" sz="2400"/>
              </a:p>
            </p:txBody>
          </p:sp>
        </mc:Choice>
        <mc:Fallback xmlns="">
          <p:sp>
            <p:nvSpPr>
              <p:cNvPr id="11" name="Tekstvak 10">
                <a:extLst>
                  <a:ext uri="{FF2B5EF4-FFF2-40B4-BE49-F238E27FC236}">
                    <a16:creationId xmlns:a16="http://schemas.microsoft.com/office/drawing/2014/main" id="{8C20C0FE-8C6A-8F49-18CE-FC347A2A9B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2347" y="4615950"/>
                <a:ext cx="4378778" cy="786177"/>
              </a:xfrm>
              <a:prstGeom prst="rect">
                <a:avLst/>
              </a:prstGeom>
              <a:blipFill>
                <a:blip r:embed="rId7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kstvak 16">
            <a:extLst>
              <a:ext uri="{FF2B5EF4-FFF2-40B4-BE49-F238E27FC236}">
                <a16:creationId xmlns:a16="http://schemas.microsoft.com/office/drawing/2014/main" id="{5CBA63C8-B5A4-2C7D-C419-FA4E18FC715E}"/>
              </a:ext>
            </a:extLst>
          </p:cNvPr>
          <p:cNvSpPr txBox="1"/>
          <p:nvPr/>
        </p:nvSpPr>
        <p:spPr>
          <a:xfrm>
            <a:off x="658157" y="3400654"/>
            <a:ext cx="23936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>
                <a:latin typeface="Trebuchet MS" panose="020B0603020202020204" pitchFamily="34" charset="0"/>
              </a:rPr>
              <a:t>Breuken</a:t>
            </a:r>
          </a:p>
          <a:p>
            <a:r>
              <a:rPr lang="nl-NL" sz="3200" b="1">
                <a:latin typeface="Trebuchet MS" panose="020B0603020202020204" pitchFamily="34" charset="0"/>
              </a:rPr>
              <a:t>⎼ aftrekken</a:t>
            </a:r>
          </a:p>
        </p:txBody>
      </p:sp>
    </p:spTree>
    <p:extLst>
      <p:ext uri="{BB962C8B-B14F-4D97-AF65-F5344CB8AC3E}">
        <p14:creationId xmlns:p14="http://schemas.microsoft.com/office/powerpoint/2010/main" val="10303165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2DE7AA4B-1511-B135-6AAB-66191A497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86" y="466165"/>
            <a:ext cx="6087035" cy="60870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18326A33-3608-BAB2-B47A-CAB460C299CE}"/>
                  </a:ext>
                </a:extLst>
              </p:cNvPr>
              <p:cNvSpPr txBox="1"/>
              <p:nvPr/>
            </p:nvSpPr>
            <p:spPr>
              <a:xfrm>
                <a:off x="7700683" y="466165"/>
                <a:ext cx="4271684" cy="41464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2000" b="1" u="sng">
                    <a:latin typeface="Trebuchet MS" panose="020B0603020202020204" pitchFamily="34" charset="0"/>
                  </a:rPr>
                  <a:t>Assenstelsel</a:t>
                </a:r>
              </a:p>
              <a:p>
                <a:endParaRPr lang="nl-NL" sz="2000" b="1">
                  <a:latin typeface="Trebuchet MS" panose="020B0603020202020204" pitchFamily="34" charset="0"/>
                </a:endParaRPr>
              </a:p>
              <a:p>
                <a:r>
                  <a:rPr lang="nl-NL" sz="2000">
                    <a:latin typeface="Trebuchet MS" panose="020B0603020202020204" pitchFamily="34" charset="0"/>
                  </a:rPr>
                  <a:t>Coördinaten:  ( x , y )</a:t>
                </a:r>
              </a:p>
              <a:p>
                <a:endParaRPr lang="nl-NL" sz="2000">
                  <a:latin typeface="Trebuchet MS" panose="020B060302020202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nl-NL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( 0 , 0 ) </m:t>
                    </m:r>
                  </m:oMath>
                </a14:m>
                <a:r>
                  <a:rPr lang="nl-NL" sz="2000">
                    <a:latin typeface="Trebuchet MS" panose="020B0603020202020204" pitchFamily="34" charset="0"/>
                  </a:rPr>
                  <a:t>is de </a:t>
                </a:r>
                <a:r>
                  <a:rPr lang="nl-NL" sz="2000" b="1">
                    <a:latin typeface="Trebuchet MS" panose="020B0603020202020204" pitchFamily="34" charset="0"/>
                  </a:rPr>
                  <a:t>oorsprong</a:t>
                </a:r>
              </a:p>
              <a:p>
                <a:endParaRPr lang="nl-NL" sz="2000" b="1">
                  <a:latin typeface="Trebuchet MS" panose="020B0603020202020204" pitchFamily="34" charset="0"/>
                </a:endParaRPr>
              </a:p>
              <a:p>
                <a:r>
                  <a:rPr lang="nl-NL" sz="2000" b="1">
                    <a:latin typeface="Trebuchet MS" panose="020B0603020202020204" pitchFamily="34" charset="0"/>
                    <a:sym typeface="Wingdings 3" panose="05040102010807070707" pitchFamily="18" charset="2"/>
                  </a:rPr>
                  <a:t>  </a:t>
                </a:r>
                <a:r>
                  <a:rPr lang="nl-NL" sz="2000" b="1">
                    <a:latin typeface="Trebuchet MS" panose="020B0603020202020204" pitchFamily="34" charset="0"/>
                  </a:rPr>
                  <a:t>x-as </a:t>
                </a:r>
                <a:r>
                  <a:rPr lang="nl-NL" sz="2000">
                    <a:latin typeface="Trebuchet MS" panose="020B0603020202020204" pitchFamily="34" charset="0"/>
                  </a:rPr>
                  <a:t>horizontaal</a:t>
                </a:r>
              </a:p>
              <a:p>
                <a:r>
                  <a:rPr lang="nl-NL" sz="2000" b="1">
                    <a:latin typeface="Trebuchet MS" panose="020B0603020202020204" pitchFamily="34" charset="0"/>
                    <a:sym typeface="Wingdings 3" panose="05040102010807070707" pitchFamily="18" charset="2"/>
                  </a:rPr>
                  <a:t>  </a:t>
                </a:r>
                <a:r>
                  <a:rPr lang="nl-NL" sz="2000" b="1">
                    <a:latin typeface="Trebuchet MS" panose="020B0603020202020204" pitchFamily="34" charset="0"/>
                  </a:rPr>
                  <a:t>y-as </a:t>
                </a:r>
                <a:r>
                  <a:rPr lang="nl-NL" sz="2000">
                    <a:latin typeface="Trebuchet MS" panose="020B0603020202020204" pitchFamily="34" charset="0"/>
                  </a:rPr>
                  <a:t>verticaal</a:t>
                </a:r>
              </a:p>
              <a:p>
                <a:endParaRPr lang="nl-NL" sz="2000" i="1">
                  <a:latin typeface="Trebuchet MS" panose="020B0603020202020204" pitchFamily="34" charset="0"/>
                </a:endParaRPr>
              </a:p>
              <a:p>
                <a:r>
                  <a:rPr lang="nl-NL" sz="2000" i="1">
                    <a:latin typeface="Trebuchet MS" panose="020B0603020202020204" pitchFamily="34" charset="0"/>
                  </a:rPr>
                  <a:t>(Vergeet de </a:t>
                </a:r>
                <a:r>
                  <a:rPr lang="nl-NL" sz="2000" i="1">
                    <a:highlight>
                      <a:srgbClr val="FFFF00"/>
                    </a:highlight>
                    <a:latin typeface="Trebuchet MS" panose="020B0603020202020204" pitchFamily="34" charset="0"/>
                  </a:rPr>
                  <a:t>haakjes</a:t>
                </a:r>
                <a:r>
                  <a:rPr lang="nl-NL" sz="2000" i="1">
                    <a:latin typeface="Trebuchet MS" panose="020B0603020202020204" pitchFamily="34" charset="0"/>
                  </a:rPr>
                  <a:t> niet)</a:t>
                </a:r>
              </a:p>
              <a:p>
                <a:endParaRPr lang="nl-NL" sz="2000" b="1">
                  <a:latin typeface="Trebuchet MS" panose="020B0603020202020204" pitchFamily="34" charset="0"/>
                </a:endParaRPr>
              </a:p>
              <a:p>
                <a:r>
                  <a:rPr lang="nl-NL" sz="2000">
                    <a:latin typeface="Trebuchet MS" panose="020B0603020202020204" pitchFamily="34" charset="0"/>
                  </a:rPr>
                  <a:t>Bij </a:t>
                </a:r>
                <a:r>
                  <a:rPr lang="nl-NL" sz="2000" b="1">
                    <a:latin typeface="Trebuchet MS" panose="020B0603020202020204" pitchFamily="34" charset="0"/>
                  </a:rPr>
                  <a:t>kommagetallen:</a:t>
                </a:r>
              </a:p>
              <a:p>
                <a:r>
                  <a:rPr lang="nl-NL" sz="2000" b="1">
                    <a:latin typeface="Trebuchet MS" panose="020B0603020202020204" pitchFamily="34" charset="0"/>
                  </a:rPr>
                  <a:t>( 4</a:t>
                </a:r>
                <a:r>
                  <a:rPr lang="nl-NL" sz="2000" b="1">
                    <a:highlight>
                      <a:srgbClr val="FFFF00"/>
                    </a:highlight>
                    <a:latin typeface="Trebuchet MS" panose="020B0603020202020204" pitchFamily="34" charset="0"/>
                  </a:rPr>
                  <a:t>,</a:t>
                </a:r>
                <a:r>
                  <a:rPr lang="nl-NL" sz="2000" b="1">
                    <a:latin typeface="Trebuchet MS" panose="020B0603020202020204" pitchFamily="34" charset="0"/>
                  </a:rPr>
                  <a:t>5 </a:t>
                </a:r>
                <a:r>
                  <a:rPr lang="nl-NL" sz="2000" b="1">
                    <a:highlight>
                      <a:srgbClr val="FFFF00"/>
                    </a:highlight>
                    <a:latin typeface="Trebuchet MS" panose="020B0603020202020204" pitchFamily="34" charset="0"/>
                  </a:rPr>
                  <a:t>;</a:t>
                </a:r>
                <a:r>
                  <a:rPr lang="nl-NL" sz="2000" b="1">
                    <a:latin typeface="Trebuchet MS" panose="020B0603020202020204" pitchFamily="34" charset="0"/>
                  </a:rPr>
                  <a:t> 5 )  </a:t>
                </a:r>
                <a:r>
                  <a:rPr lang="nl-NL" sz="2000">
                    <a:latin typeface="Trebuchet MS" panose="020B0603020202020204" pitchFamily="34" charset="0"/>
                  </a:rPr>
                  <a:t>niet: </a:t>
                </a:r>
                <a:r>
                  <a:rPr lang="nl-NL" sz="2000" strike="sngStrike">
                    <a:latin typeface="Trebuchet MS" panose="020B0603020202020204" pitchFamily="34" charset="0"/>
                  </a:rPr>
                  <a:t>( 4,5  , 5)</a:t>
                </a:r>
              </a:p>
            </p:txBody>
          </p:sp>
        </mc:Choice>
        <mc:Fallback xmlns="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18326A33-3608-BAB2-B47A-CAB460C299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0683" y="466165"/>
                <a:ext cx="4271684" cy="4146456"/>
              </a:xfrm>
              <a:prstGeom prst="rect">
                <a:avLst/>
              </a:prstGeom>
              <a:blipFill>
                <a:blip r:embed="rId3"/>
                <a:stretch>
                  <a:fillRect l="-1427" t="-881" b="-1468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28636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uten Schaakbord | Thimble Toys">
            <a:extLst>
              <a:ext uri="{FF2B5EF4-FFF2-40B4-BE49-F238E27FC236}">
                <a16:creationId xmlns:a16="http://schemas.microsoft.com/office/drawing/2014/main" id="{771D7BB0-89E8-EDFE-C831-D52DCAB84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29" y="1275735"/>
            <a:ext cx="2153265" cy="215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95C4B5D-A9C4-326A-AAFF-8F670BF9F523}"/>
              </a:ext>
            </a:extLst>
          </p:cNvPr>
          <p:cNvSpPr txBox="1"/>
          <p:nvPr/>
        </p:nvSpPr>
        <p:spPr>
          <a:xfrm>
            <a:off x="572729" y="3198167"/>
            <a:ext cx="1920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400">
                <a:latin typeface="Trebuchet MS" panose="020B0603020202020204" pitchFamily="34" charset="0"/>
              </a:rPr>
              <a:t>8 x 8 </a:t>
            </a:r>
            <a:r>
              <a:rPr lang="nl-NL" sz="2400" b="1">
                <a:latin typeface="Trebuchet MS" panose="020B0603020202020204" pitchFamily="34" charset="0"/>
              </a:rPr>
              <a:t>= 64</a:t>
            </a:r>
            <a:endParaRPr lang="nl-NL" sz="240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E51FD08-907B-C2DF-395D-87E50B1D8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6164" y="339213"/>
            <a:ext cx="5571471" cy="592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700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95000-4714-F6BE-DA5C-9679806AC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2051B2CB-590C-5546-F7AF-1AE614D14B30}"/>
              </a:ext>
            </a:extLst>
          </p:cNvPr>
          <p:cNvSpPr txBox="1"/>
          <p:nvPr/>
        </p:nvSpPr>
        <p:spPr>
          <a:xfrm>
            <a:off x="501383" y="540146"/>
            <a:ext cx="11354819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1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ReWi = Rekenen/Wiskunde</a:t>
            </a:r>
            <a:endParaRPr lang="nl-NL" sz="2000" b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280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Docent:	meneer </a:t>
            </a:r>
            <a:r>
              <a:rPr lang="nl-NL" sz="2800" b="1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Joep</a:t>
            </a:r>
            <a:r>
              <a:rPr lang="nl-NL" sz="280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(ROOJ)		Lokaal </a:t>
            </a:r>
            <a:r>
              <a:rPr lang="nl-NL" sz="2800" b="1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</a:p>
          <a:p>
            <a:r>
              <a:rPr lang="nl-NL" sz="280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							</a:t>
            </a:r>
            <a:r>
              <a:rPr lang="nl-NL" sz="2800" u="sng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Vaste</a:t>
            </a:r>
            <a:r>
              <a:rPr lang="nl-NL" sz="280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plaats in het lokaal</a:t>
            </a:r>
          </a:p>
          <a:p>
            <a:r>
              <a:rPr lang="nl-NL" sz="280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Jas aan de kapstok beneden</a:t>
            </a:r>
          </a:p>
          <a:p>
            <a:r>
              <a:rPr lang="nl-NL" sz="280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Telefoon (</a:t>
            </a:r>
            <a:r>
              <a:rPr lang="nl-NL" sz="2800">
                <a:solidFill>
                  <a:srgbClr val="FF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stil</a:t>
            </a:r>
            <a:r>
              <a:rPr lang="nl-NL" sz="280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!) in telefoontas</a:t>
            </a:r>
          </a:p>
          <a:p>
            <a:r>
              <a:rPr lang="nl-NL" sz="280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 vóór de les naar de WC</a:t>
            </a:r>
          </a:p>
          <a:p>
            <a:r>
              <a:rPr lang="nl-NL" sz="280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Oud papier in papierbak</a:t>
            </a:r>
          </a:p>
          <a:p>
            <a:endParaRPr lang="nl-NL" sz="2800"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280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Elke les meenemen naar school: boek, gum en potlood</a:t>
            </a:r>
          </a:p>
          <a:p>
            <a:endParaRPr lang="nl-NL" sz="280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280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Blijf zitten tot de bel (10:00, 11:35, 13:25, 15:00 uur)</a:t>
            </a:r>
          </a:p>
          <a:p>
            <a:r>
              <a:rPr lang="nl-NL" sz="280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Stoel aanschuiven</a:t>
            </a:r>
            <a:endParaRPr lang="nl-NL" sz="280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7194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19A50-5B22-A80D-7CEA-8DB5CF2CE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17846A62-1C44-D220-0977-24E59E5797B4}"/>
              </a:ext>
            </a:extLst>
          </p:cNvPr>
          <p:cNvSpPr txBox="1"/>
          <p:nvPr/>
        </p:nvSpPr>
        <p:spPr>
          <a:xfrm>
            <a:off x="544926" y="616347"/>
            <a:ext cx="10596282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1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ReWi = Rekenen/Wiskunde</a:t>
            </a:r>
            <a:endParaRPr lang="nl-NL" sz="2000" b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320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Rekenen:	met potlood en gum</a:t>
            </a:r>
          </a:p>
          <a:p>
            <a:r>
              <a:rPr lang="nl-NL" sz="320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zonder rekenmachine/telefoon</a:t>
            </a:r>
          </a:p>
          <a:p>
            <a:endParaRPr lang="nl-NL" sz="320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320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Schrijf duidelijk</a:t>
            </a:r>
          </a:p>
          <a:p>
            <a:r>
              <a:rPr lang="nl-NL" sz="320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Pagina klaar? Controleer! ✔</a:t>
            </a:r>
            <a:r>
              <a:rPr lang="nl-NL" sz="540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︎</a:t>
            </a:r>
            <a:endParaRPr lang="nl-NL" sz="3200"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sz="200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320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Spreek/vraag in het Nederlands</a:t>
            </a:r>
          </a:p>
        </p:txBody>
      </p:sp>
    </p:spTree>
    <p:extLst>
      <p:ext uri="{BB962C8B-B14F-4D97-AF65-F5344CB8AC3E}">
        <p14:creationId xmlns:p14="http://schemas.microsoft.com/office/powerpoint/2010/main" val="8340696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F807FF2F-C793-C2FB-52F7-60D71A69ADF6}"/>
              </a:ext>
            </a:extLst>
          </p:cNvPr>
          <p:cNvSpPr txBox="1"/>
          <p:nvPr/>
        </p:nvSpPr>
        <p:spPr>
          <a:xfrm>
            <a:off x="664669" y="540147"/>
            <a:ext cx="1059628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1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Welke taal?</a:t>
            </a:r>
            <a:endParaRPr lang="nl-NL" sz="2000" b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320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NL			Welke taal ken je het beste?</a:t>
            </a:r>
            <a:endParaRPr lang="nl-NL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3200" err="1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Ukr</a:t>
            </a:r>
            <a:r>
              <a:rPr lang="nl-NL" sz="320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			</a:t>
            </a:r>
            <a:r>
              <a:rPr lang="nl-NL" sz="3200" err="1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Яку</a:t>
            </a:r>
            <a:r>
              <a:rPr lang="nl-NL" sz="320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200" err="1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мову</a:t>
            </a:r>
            <a:r>
              <a:rPr lang="nl-NL" sz="320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200" err="1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ти</a:t>
            </a:r>
            <a:r>
              <a:rPr lang="nl-NL" sz="320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200" err="1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знаєш</a:t>
            </a:r>
            <a:r>
              <a:rPr lang="nl-NL" sz="320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200" err="1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найкраще</a:t>
            </a:r>
            <a:r>
              <a:rPr lang="nl-NL" sz="320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nl-NL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Eng.			Which language do you know best?</a:t>
            </a:r>
            <a:endParaRPr lang="nl-NL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1"/>
            <a:r>
              <a:rPr lang="nl-NL" sz="3600" err="1">
                <a:solidFill>
                  <a:srgbClr val="3C404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ما</a:t>
            </a:r>
            <a:r>
              <a:rPr lang="nl-NL" sz="3600">
                <a:solidFill>
                  <a:srgbClr val="3C404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err="1">
                <a:solidFill>
                  <a:srgbClr val="3C404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هي</a:t>
            </a:r>
            <a:r>
              <a:rPr lang="nl-NL" sz="3600">
                <a:solidFill>
                  <a:srgbClr val="3C404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err="1">
                <a:solidFill>
                  <a:srgbClr val="3C404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اللغة</a:t>
            </a:r>
            <a:r>
              <a:rPr lang="nl-NL" sz="3600">
                <a:solidFill>
                  <a:srgbClr val="3C404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err="1">
                <a:solidFill>
                  <a:srgbClr val="3C404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التي</a:t>
            </a:r>
            <a:r>
              <a:rPr lang="nl-NL" sz="3600">
                <a:solidFill>
                  <a:srgbClr val="3C404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err="1">
                <a:solidFill>
                  <a:srgbClr val="3C404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تعرفها</a:t>
            </a:r>
            <a:r>
              <a:rPr lang="nl-NL" sz="3600">
                <a:solidFill>
                  <a:srgbClr val="3C404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err="1">
                <a:solidFill>
                  <a:srgbClr val="3C404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بشكل</a:t>
            </a:r>
            <a:r>
              <a:rPr lang="nl-NL" sz="3600">
                <a:solidFill>
                  <a:srgbClr val="3C404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err="1">
                <a:solidFill>
                  <a:srgbClr val="3C404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أفضل</a:t>
            </a:r>
            <a:r>
              <a:rPr lang="nl-NL" sz="3600">
                <a:solidFill>
                  <a:srgbClr val="3C404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؟		</a:t>
            </a:r>
            <a:r>
              <a:rPr lang="en-US" sz="320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Arab.</a:t>
            </a:r>
            <a:endParaRPr lang="nl-NL" sz="3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320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Turks		En </a:t>
            </a:r>
            <a:r>
              <a:rPr lang="nl-NL" sz="3200" err="1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iyi</a:t>
            </a:r>
            <a:r>
              <a:rPr lang="nl-NL" sz="320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200" err="1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hangi</a:t>
            </a:r>
            <a:r>
              <a:rPr lang="nl-NL" sz="320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200" err="1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dili</a:t>
            </a:r>
            <a:r>
              <a:rPr lang="nl-NL" sz="320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200" err="1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biliyorsun</a:t>
            </a:r>
            <a:r>
              <a:rPr lang="nl-NL" sz="320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nl-NL" sz="3200" err="1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Tigrinya</a:t>
            </a:r>
            <a:r>
              <a:rPr lang="nl-NL" sz="320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r>
              <a:rPr lang="am-ET" sz="3200" b="0" i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ኣየናይ ቋንቋ ኢኻ ዝያዳ ትፈልጥ?</a:t>
            </a:r>
            <a:endParaRPr lang="nl-NL" sz="320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231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1D542-07A9-B7D4-2AFC-B9C9C7E5F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FD6CDF60-2E07-E2E0-A769-31703FCB9774}"/>
              </a:ext>
            </a:extLst>
          </p:cNvPr>
          <p:cNvSpPr txBox="1"/>
          <p:nvPr/>
        </p:nvSpPr>
        <p:spPr>
          <a:xfrm>
            <a:off x="1208955" y="551033"/>
            <a:ext cx="10596282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1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Foto voor school?</a:t>
            </a:r>
            <a:endParaRPr lang="nl-NL" sz="2000" b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320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NL			Mag ik een foto van je maken?</a:t>
            </a:r>
            <a:endParaRPr lang="nl-NL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3200" err="1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Ukr</a:t>
            </a:r>
            <a:r>
              <a:rPr lang="nl-NL" sz="320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			</a:t>
            </a:r>
            <a:r>
              <a:rPr lang="az-Cyrl-AZ" sz="3200" b="0" i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Можна тебе сфотографувати?</a:t>
            </a:r>
            <a:endParaRPr lang="nl-NL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Eng.			Can I make a picture of you?</a:t>
            </a:r>
            <a:endParaRPr lang="nl-NL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1"/>
            <a:r>
              <a:rPr lang="ar-AE" sz="3600"/>
              <a:t>هل يمكنني التقاط صورة لك؟ </a:t>
            </a:r>
            <a:r>
              <a:rPr lang="nl-NL" sz="3600">
                <a:solidFill>
                  <a:srgbClr val="3C404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320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Arab.</a:t>
            </a:r>
            <a:endParaRPr lang="nl-NL" sz="3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320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Turks		Fotoğrafınızı çekebilir miyim?</a:t>
            </a:r>
          </a:p>
          <a:p>
            <a:r>
              <a:rPr lang="nl-NL" sz="320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Koerd.		</a:t>
            </a:r>
            <a:r>
              <a:rPr lang="nl-NL" sz="3200" b="0" i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Ez dikarim wêneyekî te bigirim?</a:t>
            </a:r>
            <a:endParaRPr lang="nl-NL" sz="320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3200" err="1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Tigrinya</a:t>
            </a:r>
            <a:r>
              <a:rPr lang="nl-NL" sz="320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r>
              <a:rPr lang="am-ET" sz="3200"/>
              <a:t>ፎቶ ክስእልኪ ይኽእል ድየ?</a:t>
            </a:r>
            <a:endParaRPr lang="nl-NL" sz="320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4701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126AAD7-0174-987E-E23B-3614A1086ECF}"/>
              </a:ext>
            </a:extLst>
          </p:cNvPr>
          <p:cNvSpPr txBox="1"/>
          <p:nvPr/>
        </p:nvSpPr>
        <p:spPr>
          <a:xfrm>
            <a:off x="618559" y="515305"/>
            <a:ext cx="11214212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				   		</a:t>
            </a:r>
            <a:r>
              <a:rPr lang="nl-NL" sz="4400" b="1">
                <a:solidFill>
                  <a:prstClr val="black"/>
                </a:solidFill>
                <a:latin typeface="Trebuchet MS" panose="020B0603020202020204" pitchFamily="34" charset="0"/>
              </a:rPr>
              <a:t>     </a:t>
            </a:r>
            <a:r>
              <a:rPr kumimoji="0" lang="nl-NL" sz="4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…2 …4 …6 …8 …0			</a:t>
            </a:r>
            <a:r>
              <a:rPr kumimoji="0" lang="nl-NL" sz="440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:2</a:t>
            </a:r>
            <a:r>
              <a:rPr kumimoji="0" lang="nl-NL" sz="360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✅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40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>
                <a:solidFill>
                  <a:prstClr val="black"/>
                </a:solidFill>
                <a:latin typeface="Trebuchet MS" panose="020B0603020202020204" pitchFamily="34" charset="0"/>
              </a:rPr>
              <a:t>						</a:t>
            </a:r>
            <a:r>
              <a:rPr lang="nl-NL" sz="4400">
                <a:solidFill>
                  <a:prstClr val="black"/>
                </a:solidFill>
                <a:latin typeface="Trebuchet MS" panose="020B0603020202020204" pitchFamily="34" charset="0"/>
              </a:rPr>
              <a:t>   	…1 …3 …5 …7 …9				</a:t>
            </a:r>
            <a:r>
              <a:rPr kumimoji="0" lang="nl-NL" sz="440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:2</a:t>
            </a:r>
            <a:endParaRPr lang="nl-NL" sz="440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05B25A0E-B3DE-7166-7227-AE71DC59F025}"/>
                  </a:ext>
                </a:extLst>
              </p:cNvPr>
              <p:cNvSpPr txBox="1"/>
              <p:nvPr/>
            </p:nvSpPr>
            <p:spPr>
              <a:xfrm>
                <a:off x="618559" y="2656241"/>
                <a:ext cx="11442812" cy="36296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nl-NL" sz="2800" b="1">
                    <a:solidFill>
                      <a:srgbClr val="FF0000"/>
                    </a:solidFill>
                    <a:latin typeface="Trebuchet MS" panose="020B0603020202020204" pitchFamily="34" charset="0"/>
                  </a:rPr>
                  <a:t>Even</a:t>
                </a:r>
                <a:r>
                  <a:rPr lang="nl-NL" sz="2800">
                    <a:solidFill>
                      <a:srgbClr val="FF0000"/>
                    </a:solidFill>
                    <a:latin typeface="Trebuchet MS" panose="020B0603020202020204" pitchFamily="34" charset="0"/>
                  </a:rPr>
                  <a:t> of </a:t>
                </a:r>
                <a:r>
                  <a:rPr lang="nl-NL" sz="2800" b="1" u="sng" err="1">
                    <a:solidFill>
                      <a:srgbClr val="FF0000"/>
                    </a:solidFill>
                    <a:latin typeface="Trebuchet MS" panose="020B0603020202020204" pitchFamily="34" charset="0"/>
                  </a:rPr>
                  <a:t>ON</a:t>
                </a:r>
                <a:r>
                  <a:rPr lang="nl-NL" sz="2800" b="1" err="1">
                    <a:solidFill>
                      <a:srgbClr val="FF0000"/>
                    </a:solidFill>
                    <a:latin typeface="Trebuchet MS" panose="020B0603020202020204" pitchFamily="34" charset="0"/>
                  </a:rPr>
                  <a:t>even</a:t>
                </a:r>
                <a:r>
                  <a:rPr lang="nl-NL" sz="2800">
                    <a:solidFill>
                      <a:srgbClr val="FF0000"/>
                    </a:solidFill>
                    <a:latin typeface="Trebuchet MS" panose="020B0603020202020204" pitchFamily="34" charset="0"/>
                  </a:rPr>
                  <a:t> ?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nl-NL" sz="1100">
                  <a:solidFill>
                    <a:prstClr val="black"/>
                  </a:solidFill>
                  <a:latin typeface="Trebuchet MS" panose="020B0603020202020204" pitchFamily="34" charset="0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nl-NL" sz="3200">
                    <a:solidFill>
                      <a:prstClr val="black"/>
                    </a:solidFill>
                    <a:latin typeface="Trebuchet MS" panose="020B0603020202020204" pitchFamily="34" charset="0"/>
                  </a:rPr>
                  <a:t>12			191		84			783		16			0		8841		93		47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nl-NL" sz="1050">
                  <a:solidFill>
                    <a:prstClr val="black"/>
                  </a:solidFill>
                  <a:latin typeface="Trebuchet MS" panose="020B0603020202020204" pitchFamily="34" charset="0"/>
                </a:endParaRPr>
              </a:p>
              <a:p>
                <a:pPr lvl="0">
                  <a:defRPr/>
                </a:pPr>
                <a:r>
                  <a:rPr lang="nl-NL" sz="3200">
                    <a:solidFill>
                      <a:prstClr val="black"/>
                    </a:solidFill>
                    <a:latin typeface="Trebuchet MS" panose="020B0603020202020204" pitchFamily="34" charset="0"/>
                  </a:rPr>
                  <a:t>51			17		365378		461		0,58		1363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36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nl-NL" sz="3200">
                    <a:solidFill>
                      <a:prstClr val="black"/>
                    </a:solidFill>
                    <a:latin typeface="Trebuchet MS" panose="020B0603020202020204" pitchFamily="34" charset="0"/>
                  </a:rPr>
                  <a:t>		 565</a:t>
                </a:r>
              </a:p>
              <a:p>
                <a:pPr lvl="0">
                  <a:defRPr/>
                </a:pPr>
                <a:endParaRPr lang="nl-NL" sz="3200">
                  <a:solidFill>
                    <a:prstClr val="black"/>
                  </a:solidFill>
                  <a:latin typeface="Trebuchet MS" panose="020B0603020202020204" pitchFamily="34" charset="0"/>
                </a:endParaRPr>
              </a:p>
              <a:p>
                <a:pPr lvl="0">
                  <a:defRPr/>
                </a:pPr>
                <a:endParaRPr lang="nl-NL">
                  <a:solidFill>
                    <a:prstClr val="black"/>
                  </a:solidFill>
                  <a:latin typeface="Trebuchet MS" panose="020B0603020202020204" pitchFamily="34" charset="0"/>
                </a:endParaRPr>
              </a:p>
              <a:p>
                <a:pPr lvl="0">
                  <a:defRPr/>
                </a:pPr>
                <a:r>
                  <a:rPr lang="nl-NL" sz="3200">
                    <a:solidFill>
                      <a:prstClr val="black"/>
                    </a:solidFill>
                    <a:latin typeface="Trebuchet MS" panose="020B0603020202020204" pitchFamily="34" charset="0"/>
                  </a:rPr>
                  <a:t>:2</a:t>
                </a:r>
                <a:r>
                  <a:rPr lang="nl-NL" sz="2400">
                    <a:solidFill>
                      <a:prstClr val="black"/>
                    </a:solidFill>
                    <a:latin typeface="Trebuchet MS" panose="020B0603020202020204" pitchFamily="34" charset="0"/>
                  </a:rPr>
                  <a:t>✅ 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nl-NL" sz="32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nl-NL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nl-NL" sz="32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  <m:r>
                      <a:rPr lang="nl-NL" sz="32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           </m:t>
                    </m:r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nl-NL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nl-NL" sz="32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  <m:r>
                      <a:rPr lang="nl-NL" sz="32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nl-NL" sz="32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nl-NL" sz="3200">
                    <a:solidFill>
                      <a:prstClr val="black"/>
                    </a:solidFill>
                    <a:latin typeface="Trebuchet MS" panose="020B0603020202020204" pitchFamily="34" charset="0"/>
                  </a:rPr>
                  <a:t>			</a:t>
                </a:r>
                <a:r>
                  <a:rPr lang="nl-NL" sz="320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40</m:t>
                        </m:r>
                      </m:num>
                      <m:den>
                        <m:r>
                          <a:rPr lang="nl-NL" sz="32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62</m:t>
                        </m:r>
                      </m:den>
                    </m:f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a:rPr lang="nl-NL" sz="32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31</m:t>
                        </m:r>
                      </m:den>
                    </m:f>
                  </m:oMath>
                </a14:m>
                <a:endParaRPr lang="nl-NL" sz="3200">
                  <a:solidFill>
                    <a:prstClr val="black"/>
                  </a:solidFill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05B25A0E-B3DE-7166-7227-AE71DC59F0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559" y="2656241"/>
                <a:ext cx="11442812" cy="3629648"/>
              </a:xfrm>
              <a:prstGeom prst="rect">
                <a:avLst/>
              </a:prstGeom>
              <a:blipFill>
                <a:blip r:embed="rId3"/>
                <a:stretch>
                  <a:fillRect l="-1330" t="-1748" b="-35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8BBFDD9B-D7EE-24D1-4EA7-FC576D04D9C5}"/>
              </a:ext>
            </a:extLst>
          </p:cNvPr>
          <p:cNvCxnSpPr/>
          <p:nvPr/>
        </p:nvCxnSpPr>
        <p:spPr>
          <a:xfrm flipV="1">
            <a:off x="10251334" y="1531875"/>
            <a:ext cx="657921" cy="412595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Vijfhoek 6">
            <a:extLst>
              <a:ext uri="{FF2B5EF4-FFF2-40B4-BE49-F238E27FC236}">
                <a16:creationId xmlns:a16="http://schemas.microsoft.com/office/drawing/2014/main" id="{3FEE03EA-E705-004A-CC5C-B7FE56B540CD}"/>
              </a:ext>
            </a:extLst>
          </p:cNvPr>
          <p:cNvSpPr/>
          <p:nvPr/>
        </p:nvSpPr>
        <p:spPr>
          <a:xfrm>
            <a:off x="618559" y="515305"/>
            <a:ext cx="2647155" cy="725715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5400" b="1">
                <a:latin typeface="Trebuchet MS" panose="020B0703020202090204" pitchFamily="34" charset="0"/>
              </a:rPr>
              <a:t>Even</a:t>
            </a:r>
            <a:endParaRPr lang="nl-NL" b="1">
              <a:latin typeface="Trebuchet MS" panose="020B0703020202090204" pitchFamily="34" charset="0"/>
            </a:endParaRPr>
          </a:p>
        </p:txBody>
      </p:sp>
      <p:sp>
        <p:nvSpPr>
          <p:cNvPr id="8" name="Vijfhoek 7">
            <a:extLst>
              <a:ext uri="{FF2B5EF4-FFF2-40B4-BE49-F238E27FC236}">
                <a16:creationId xmlns:a16="http://schemas.microsoft.com/office/drawing/2014/main" id="{03BD85B6-2371-1B24-32B7-CFC19B5787E9}"/>
              </a:ext>
            </a:extLst>
          </p:cNvPr>
          <p:cNvSpPr/>
          <p:nvPr/>
        </p:nvSpPr>
        <p:spPr>
          <a:xfrm>
            <a:off x="618559" y="1375316"/>
            <a:ext cx="2980984" cy="725715"/>
          </a:xfrm>
          <a:prstGeom prst="homePlat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5400" b="1">
                <a:latin typeface="Trebuchet MS" panose="020B0703020202090204" pitchFamily="34" charset="0"/>
              </a:rPr>
              <a:t>ONeven</a:t>
            </a:r>
            <a:endParaRPr lang="nl-NL" b="1">
              <a:latin typeface="Trebuchet MS" panose="020B0703020202090204" pitchFamily="34" charset="0"/>
            </a:endParaRP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C6E86220-8942-5573-06BA-58409B076844}"/>
              </a:ext>
            </a:extLst>
          </p:cNvPr>
          <p:cNvCxnSpPr>
            <a:cxnSpLocks/>
          </p:cNvCxnSpPr>
          <p:nvPr/>
        </p:nvCxnSpPr>
        <p:spPr>
          <a:xfrm flipH="1" flipV="1">
            <a:off x="6225665" y="4158343"/>
            <a:ext cx="762964" cy="402771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98283310-AAF5-D863-02F1-7067CFF2739E}"/>
              </a:ext>
            </a:extLst>
          </p:cNvPr>
          <p:cNvCxnSpPr>
            <a:cxnSpLocks/>
          </p:cNvCxnSpPr>
          <p:nvPr/>
        </p:nvCxnSpPr>
        <p:spPr>
          <a:xfrm flipH="1">
            <a:off x="8772497" y="3925285"/>
            <a:ext cx="522514" cy="870857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24848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D77FB33-4664-48A7-7133-1C4C0E447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54" y="137150"/>
            <a:ext cx="11364430" cy="658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63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136B8-0C93-97BF-4BF5-E2CC0B264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C074B172-8C17-846C-37EB-0D15CF7AD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107" y="2928240"/>
            <a:ext cx="10300192" cy="3517716"/>
          </a:xfrm>
          <a:prstGeom prst="rect">
            <a:avLst/>
          </a:prstGeom>
        </p:spPr>
      </p:pic>
      <p:pic>
        <p:nvPicPr>
          <p:cNvPr id="4" name="Picture 2" descr="Kapstok Charlie 3 haaks zwart | Budgethomestore.nl">
            <a:extLst>
              <a:ext uri="{FF2B5EF4-FFF2-40B4-BE49-F238E27FC236}">
                <a16:creationId xmlns:a16="http://schemas.microsoft.com/office/drawing/2014/main" id="{01FEEECD-50CD-3FE5-98D9-FE7B8385C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8" y="2148004"/>
            <a:ext cx="1560472" cy="156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ilence Icon - Free PNG &amp; SVG 4147350 - Noun Project">
            <a:extLst>
              <a:ext uri="{FF2B5EF4-FFF2-40B4-BE49-F238E27FC236}">
                <a16:creationId xmlns:a16="http://schemas.microsoft.com/office/drawing/2014/main" id="{85992F66-3A78-2258-DCF2-43B146165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571" y="71468"/>
            <a:ext cx="1354217" cy="135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ute Phone Images – Browse 27,108 Stock Photos, Vectors, and Video | Adobe  Stock">
            <a:extLst>
              <a:ext uri="{FF2B5EF4-FFF2-40B4-BE49-F238E27FC236}">
                <a16:creationId xmlns:a16="http://schemas.microsoft.com/office/drawing/2014/main" id="{E476C923-3C22-B7C4-E0BF-AC8B7CD70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888" y="282000"/>
            <a:ext cx="2450263" cy="89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angaro telefoontas - 30 vakken - 79x60cm - K-01501">
            <a:extLst>
              <a:ext uri="{FF2B5EF4-FFF2-40B4-BE49-F238E27FC236}">
                <a16:creationId xmlns:a16="http://schemas.microsoft.com/office/drawing/2014/main" id="{26F10C37-428C-48D0-0DBC-6EB3A30DB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372" y="65410"/>
            <a:ext cx="2395069" cy="305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Jongen leefde jarenlang met potlood in hoofd | Het Parool">
            <a:extLst>
              <a:ext uri="{FF2B5EF4-FFF2-40B4-BE49-F238E27FC236}">
                <a16:creationId xmlns:a16="http://schemas.microsoft.com/office/drawing/2014/main" id="{790EB003-5839-F140-FA04-534EE1C18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652">
            <a:off x="6159947" y="1269392"/>
            <a:ext cx="2078971" cy="117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elikan Radiergummi AL 20 | schulstart.de">
            <a:extLst>
              <a:ext uri="{FF2B5EF4-FFF2-40B4-BE49-F238E27FC236}">
                <a16:creationId xmlns:a16="http://schemas.microsoft.com/office/drawing/2014/main" id="{C0E376F9-BAC3-4679-4F80-BAAAC6B88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752" y="1296028"/>
            <a:ext cx="934678" cy="93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E9CC2FF5-5574-F0A7-38AE-70174E2B8A9D}"/>
              </a:ext>
            </a:extLst>
          </p:cNvPr>
          <p:cNvSpPr txBox="1"/>
          <p:nvPr/>
        </p:nvSpPr>
        <p:spPr>
          <a:xfrm>
            <a:off x="237335" y="204314"/>
            <a:ext cx="60605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b="1" u="sng">
                <a:solidFill>
                  <a:srgbClr val="FF0000"/>
                </a:solidFill>
                <a:latin typeface="Trebuchet MS" panose="020B0703020202090204" pitchFamily="34" charset="0"/>
              </a:rPr>
              <a:t>Nú</a:t>
            </a:r>
            <a:r>
              <a:rPr lang="nl-NL" sz="5400" b="1">
                <a:latin typeface="Trebuchet MS" panose="020B0703020202090204" pitchFamily="34" charset="0"/>
              </a:rPr>
              <a:t> naar de WC</a:t>
            </a:r>
          </a:p>
          <a:p>
            <a:r>
              <a:rPr lang="nl-NL" sz="2000">
                <a:latin typeface="Trebuchet MS" panose="020B0703020202090204" pitchFamily="34" charset="0"/>
              </a:rPr>
              <a:t>(</a:t>
            </a:r>
            <a:r>
              <a:rPr lang="nl-NL" sz="2400">
                <a:latin typeface="Trebuchet MS" panose="020B0703020202090204" pitchFamily="34" charset="0"/>
              </a:rPr>
              <a:t>tot het einde van de les niet meer)</a:t>
            </a:r>
            <a:endParaRPr lang="nl-NL" sz="2800">
              <a:latin typeface="Trebuchet MS" panose="020B0703020202090204" pitchFamily="34" charset="0"/>
            </a:endParaRPr>
          </a:p>
          <a:p>
            <a:r>
              <a:rPr lang="nl-NL" sz="2800" b="1" u="sng">
                <a:solidFill>
                  <a:srgbClr val="FF0000"/>
                </a:solidFill>
                <a:latin typeface="Trebuchet MS" panose="020B0703020202090204" pitchFamily="34" charset="0"/>
              </a:rPr>
              <a:t>Jas</a:t>
            </a:r>
            <a:r>
              <a:rPr lang="nl-NL" sz="2800">
                <a:latin typeface="Trebuchet MS" panose="020B0703020202090204" pitchFamily="34" charset="0"/>
              </a:rPr>
              <a:t> aan de kapstok</a:t>
            </a:r>
          </a:p>
          <a:p>
            <a:endParaRPr lang="nl-NL" sz="2800">
              <a:latin typeface="Trebuchet MS" panose="020B0703020202090204" pitchFamily="34" charset="0"/>
            </a:endParaRPr>
          </a:p>
          <a:p>
            <a:r>
              <a:rPr lang="nl-NL" sz="2800">
                <a:latin typeface="Trebuchet MS" panose="020B0703020202090204" pitchFamily="34" charset="0"/>
              </a:rPr>
              <a:t>				Staat je telefoon </a:t>
            </a:r>
            <a:r>
              <a:rPr lang="nl-NL" sz="2800" b="1" u="sng">
                <a:solidFill>
                  <a:srgbClr val="FF0000"/>
                </a:solidFill>
                <a:latin typeface="Trebuchet MS" panose="020B0703020202090204" pitchFamily="34" charset="0"/>
              </a:rPr>
              <a:t>STIL</a:t>
            </a:r>
            <a:r>
              <a:rPr lang="nl-NL" sz="2800">
                <a:latin typeface="Trebuchet MS" panose="020B0703020202090204" pitchFamily="34" charset="0"/>
              </a:rPr>
              <a:t>?</a:t>
            </a:r>
            <a:endParaRPr lang="nl-NL" sz="240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5186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9A0D6-630A-ED5E-E546-132E900D8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kstvak 19">
                <a:extLst>
                  <a:ext uri="{FF2B5EF4-FFF2-40B4-BE49-F238E27FC236}">
                    <a16:creationId xmlns:a16="http://schemas.microsoft.com/office/drawing/2014/main" id="{7487E36D-F154-2A17-7F6E-BE08773BCCD2}"/>
                  </a:ext>
                </a:extLst>
              </p:cNvPr>
              <p:cNvSpPr txBox="1"/>
              <p:nvPr/>
            </p:nvSpPr>
            <p:spPr>
              <a:xfrm>
                <a:off x="338115" y="368924"/>
                <a:ext cx="11287828" cy="62034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4000" b="1">
                    <a:latin typeface="Trebuchet MS" panose="020B0603020202020204" pitchFamily="34" charset="0"/>
                  </a:rPr>
                  <a:t>Procenten </a:t>
                </a:r>
                <a:r>
                  <a:rPr lang="nl-NL" sz="4000">
                    <a:latin typeface="Trebuchet MS" panose="020B0603020202020204" pitchFamily="34" charset="0"/>
                  </a:rPr>
                  <a:t>%</a:t>
                </a:r>
              </a:p>
              <a:p>
                <a:endParaRPr lang="nl-NL" sz="1100" b="1">
                  <a:solidFill>
                    <a:srgbClr val="FF0000"/>
                  </a:solidFill>
                  <a:latin typeface="Trebuchet MS" panose="020B0603020202020204" pitchFamily="34" charset="0"/>
                </a:endParaRPr>
              </a:p>
              <a:p>
                <a:r>
                  <a:rPr lang="nl-NL" sz="2400">
                    <a:latin typeface="Trebuchet MS" panose="020B0603020202020204" pitchFamily="34" charset="0"/>
                  </a:rPr>
                  <a:t>600% = 				× 6</a:t>
                </a:r>
              </a:p>
              <a:p>
                <a:r>
                  <a:rPr lang="nl-NL" sz="2400">
                    <a:latin typeface="Trebuchet MS" panose="020B0603020202020204" pitchFamily="34" charset="0"/>
                  </a:rPr>
                  <a:t>200% = 				× 2</a:t>
                </a:r>
              </a:p>
              <a:p>
                <a:r>
                  <a:rPr lang="nl-NL" sz="2400">
                    <a:latin typeface="Trebuchet MS" panose="020B0603020202020204" pitchFamily="34" charset="0"/>
                  </a:rPr>
                  <a:t>140% = 				× 1,4</a:t>
                </a:r>
              </a:p>
              <a:p>
                <a:r>
                  <a:rPr lang="nl-NL" sz="2400">
                    <a:highlight>
                      <a:srgbClr val="FFFF00"/>
                    </a:highlight>
                    <a:latin typeface="Trebuchet MS" panose="020B0603020202020204" pitchFamily="34" charset="0"/>
                  </a:rPr>
                  <a:t>100% = 	Alles		× 1	</a:t>
                </a:r>
                <a:r>
                  <a:rPr lang="nl-NL" sz="2400">
                    <a:latin typeface="Trebuchet MS" panose="020B0603020202020204" pitchFamily="34" charset="0"/>
                  </a:rPr>
                  <a:t>				</a:t>
                </a:r>
              </a:p>
              <a:p>
                <a:r>
                  <a:rPr lang="nl-NL" sz="2400">
                    <a:latin typeface="Trebuchet MS" panose="020B0603020202020204" pitchFamily="34" charset="0"/>
                  </a:rPr>
                  <a:t>  50%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0" i="1">
                            <a:latin typeface="Cambria Math" panose="02040503050406030204" pitchFamily="18" charset="0"/>
                          </a:rPr>
                          <m:t>50</m:t>
                        </m:r>
                      </m:num>
                      <m:den>
                        <m:r>
                          <a:rPr lang="nl-NL" sz="2400" b="0" i="1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nl-NL" sz="2400" b="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2400" b="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nl-NL" sz="2400" b="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nl-NL" sz="1400">
                    <a:latin typeface="Trebuchet MS" panose="020B0603020202020204" pitchFamily="34" charset="0"/>
                  </a:rPr>
                  <a:t> 	</a:t>
                </a:r>
                <a:r>
                  <a:rPr lang="nl-NL" sz="2400">
                    <a:latin typeface="Trebuchet MS" panose="020B0603020202020204" pitchFamily="34" charset="0"/>
                  </a:rPr>
                  <a:t>× 0,5</a:t>
                </a:r>
                <a:r>
                  <a:rPr lang="nl-NL" sz="2400">
                    <a:solidFill>
                      <a:schemeClr val="bg1">
                        <a:lumMod val="85000"/>
                      </a:schemeClr>
                    </a:solidFill>
                    <a:latin typeface="Trebuchet MS" panose="020B0603020202020204" pitchFamily="34" charset="0"/>
                  </a:rPr>
                  <a:t>0</a:t>
                </a:r>
                <a:r>
                  <a:rPr lang="nl-NL" sz="2400">
                    <a:latin typeface="Trebuchet MS" panose="020B0603020202020204" pitchFamily="34" charset="0"/>
                  </a:rPr>
                  <a:t>		: 2</a:t>
                </a:r>
                <a:endParaRPr lang="nl-NL" sz="1400">
                  <a:latin typeface="Trebuchet MS" panose="020B0603020202020204" pitchFamily="34" charset="0"/>
                </a:endParaRPr>
              </a:p>
              <a:p>
                <a:r>
                  <a:rPr lang="nl-NL" sz="2400">
                    <a:latin typeface="Trebuchet MS" panose="020B0603020202020204" pitchFamily="34" charset="0"/>
                  </a:rPr>
                  <a:t>  25%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0" i="1">
                            <a:latin typeface="Cambria Math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nl-NL" sz="2400" b="0" i="1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nl-NL" sz="2400" b="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2400" b="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nl-NL" sz="2400" b="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nl-NL" sz="1400">
                    <a:latin typeface="Trebuchet MS" panose="020B0603020202020204" pitchFamily="34" charset="0"/>
                  </a:rPr>
                  <a:t> 	</a:t>
                </a:r>
                <a:r>
                  <a:rPr lang="nl-NL" sz="2400">
                    <a:latin typeface="Trebuchet MS" panose="020B0603020202020204" pitchFamily="34" charset="0"/>
                  </a:rPr>
                  <a:t>× 0,25		: 4		</a:t>
                </a:r>
              </a:p>
              <a:p>
                <a:r>
                  <a:rPr lang="nl-NL" sz="2400">
                    <a:latin typeface="Trebuchet MS" panose="020B0603020202020204" pitchFamily="34" charset="0"/>
                  </a:rPr>
                  <a:t>  20%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0" i="1">
                            <a:latin typeface="Cambria Math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a:rPr lang="nl-NL" sz="2400" b="0" i="1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nl-NL" sz="2400" b="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2400" b="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nl-NL" sz="2400" b="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nl-NL" sz="1400">
                    <a:latin typeface="Trebuchet MS" panose="020B0603020202020204" pitchFamily="34" charset="0"/>
                  </a:rPr>
                  <a:t> 	</a:t>
                </a:r>
                <a:r>
                  <a:rPr lang="nl-NL" sz="2400">
                    <a:latin typeface="Trebuchet MS" panose="020B0603020202020204" pitchFamily="34" charset="0"/>
                  </a:rPr>
                  <a:t>× 0,20		: 5		</a:t>
                </a:r>
              </a:p>
              <a:p>
                <a:r>
                  <a:rPr lang="nl-NL" sz="2400">
                    <a:latin typeface="Trebuchet MS" panose="020B0603020202020204" pitchFamily="34" charset="0"/>
                  </a:rPr>
                  <a:t>  12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nl-NL" b="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nl-NL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 sz="2400">
                    <a:latin typeface="Trebuchet MS" panose="020B0603020202020204" pitchFamily="34" charset="0"/>
                  </a:rPr>
                  <a:t>%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0" i="1">
                            <a:latin typeface="Cambria Math" panose="02040503050406030204" pitchFamily="18" charset="0"/>
                          </a:rPr>
                          <m:t>125</m:t>
                        </m:r>
                      </m:num>
                      <m:den>
                        <m:r>
                          <a:rPr lang="nl-NL" sz="2400" b="0" i="1">
                            <a:latin typeface="Cambria Math" panose="02040503050406030204" pitchFamily="18" charset="0"/>
                          </a:rPr>
                          <m:t>1000</m:t>
                        </m:r>
                      </m:den>
                    </m:f>
                    <m:r>
                      <a:rPr lang="nl-NL" sz="2400" b="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2400" b="0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nl-NL" sz="2400" b="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nl-NL" sz="1400">
                    <a:latin typeface="Trebuchet MS" panose="020B0603020202020204" pitchFamily="34" charset="0"/>
                  </a:rPr>
                  <a:t> 	</a:t>
                </a:r>
                <a:r>
                  <a:rPr lang="nl-NL" sz="2400">
                    <a:latin typeface="Trebuchet MS" panose="020B0603020202020204" pitchFamily="34" charset="0"/>
                  </a:rPr>
                  <a:t>× 0,125	: 8</a:t>
                </a:r>
              </a:p>
              <a:p>
                <a:r>
                  <a:rPr lang="nl-NL" sz="2400">
                    <a:latin typeface="Trebuchet MS" panose="020B0603020202020204" pitchFamily="34" charset="0"/>
                  </a:rPr>
                  <a:t>  10%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0" i="1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nl-NL" sz="2400" b="0" i="1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nl-NL" sz="2400" b="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2400" b="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nl-NL" sz="2400" b="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nl-NL" sz="1400">
                    <a:latin typeface="Trebuchet MS" panose="020B0603020202020204" pitchFamily="34" charset="0"/>
                  </a:rPr>
                  <a:t> 	</a:t>
                </a:r>
                <a:r>
                  <a:rPr lang="nl-NL" sz="2400">
                    <a:latin typeface="Trebuchet MS" panose="020B0603020202020204" pitchFamily="34" charset="0"/>
                  </a:rPr>
                  <a:t>× 0,1</a:t>
                </a:r>
                <a:r>
                  <a:rPr lang="nl-NL" sz="2400">
                    <a:solidFill>
                      <a:schemeClr val="bg1">
                        <a:lumMod val="85000"/>
                      </a:schemeClr>
                    </a:solidFill>
                    <a:latin typeface="Trebuchet MS" panose="020B0603020202020204" pitchFamily="34" charset="0"/>
                  </a:rPr>
                  <a:t>0</a:t>
                </a:r>
                <a:r>
                  <a:rPr lang="nl-NL" sz="2400">
                    <a:latin typeface="Trebuchet MS" panose="020B0603020202020204" pitchFamily="34" charset="0"/>
                  </a:rPr>
                  <a:t>		: 10</a:t>
                </a:r>
                <a:endParaRPr lang="nl-NL" sz="2400">
                  <a:solidFill>
                    <a:schemeClr val="bg1">
                      <a:lumMod val="85000"/>
                    </a:schemeClr>
                  </a:solidFill>
                  <a:latin typeface="Trebuchet MS" panose="020B0603020202020204" pitchFamily="34" charset="0"/>
                </a:endParaRPr>
              </a:p>
              <a:p>
                <a:r>
                  <a:rPr lang="nl-NL" sz="2400">
                    <a:latin typeface="Trebuchet MS" panose="020B0603020202020204" pitchFamily="34" charset="0"/>
                  </a:rPr>
                  <a:t>    5%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nl-NL" sz="2400" b="0" i="1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nl-NL" sz="2400" b="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2400" b="0" i="1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  <m:r>
                      <a:rPr lang="nl-NL" sz="2400" b="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nl-NL" sz="1400">
                    <a:latin typeface="Trebuchet MS" panose="020B0603020202020204" pitchFamily="34" charset="0"/>
                  </a:rPr>
                  <a:t> 	</a:t>
                </a:r>
                <a:r>
                  <a:rPr lang="nl-NL" sz="2400">
                    <a:latin typeface="Trebuchet MS" panose="020B0603020202020204" pitchFamily="34" charset="0"/>
                  </a:rPr>
                  <a:t>× 0,05		: 20	</a:t>
                </a:r>
              </a:p>
              <a:p>
                <a:r>
                  <a:rPr lang="nl-NL" sz="2400">
                    <a:latin typeface="Trebuchet MS" panose="020B0603020202020204" pitchFamily="34" charset="0"/>
                  </a:rPr>
                  <a:t>    2%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nl-NL" sz="2400" b="0" i="1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nl-NL" sz="2400" b="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2400" b="0" i="1">
                            <a:latin typeface="Cambria Math" panose="02040503050406030204" pitchFamily="18" charset="0"/>
                          </a:rPr>
                          <m:t>50</m:t>
                        </m:r>
                      </m:den>
                    </m:f>
                    <m:r>
                      <a:rPr lang="nl-NL" sz="2400" b="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nl-NL" sz="1400">
                    <a:latin typeface="Trebuchet MS" panose="020B0603020202020204" pitchFamily="34" charset="0"/>
                  </a:rPr>
                  <a:t> 	</a:t>
                </a:r>
                <a:r>
                  <a:rPr lang="nl-NL" sz="2400">
                    <a:latin typeface="Trebuchet MS" panose="020B0603020202020204" pitchFamily="34" charset="0"/>
                  </a:rPr>
                  <a:t>× 0,02		: 50</a:t>
                </a:r>
              </a:p>
            </p:txBody>
          </p:sp>
        </mc:Choice>
        <mc:Fallback xmlns="">
          <p:sp>
            <p:nvSpPr>
              <p:cNvPr id="20" name="Tekstvak 19">
                <a:extLst>
                  <a:ext uri="{FF2B5EF4-FFF2-40B4-BE49-F238E27FC236}">
                    <a16:creationId xmlns:a16="http://schemas.microsoft.com/office/drawing/2014/main" id="{7487E36D-F154-2A17-7F6E-BE08773BCC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115" y="368924"/>
                <a:ext cx="11287828" cy="6203429"/>
              </a:xfrm>
              <a:prstGeom prst="rect">
                <a:avLst/>
              </a:prstGeom>
              <a:blipFill>
                <a:blip r:embed="rId3"/>
                <a:stretch>
                  <a:fillRect l="-1910" t="-184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650C97D1-A6C4-332E-F989-29EA68D4BF2D}"/>
                  </a:ext>
                </a:extLst>
              </p:cNvPr>
              <p:cNvSpPr txBox="1"/>
              <p:nvPr/>
            </p:nvSpPr>
            <p:spPr>
              <a:xfrm>
                <a:off x="4566425" y="219823"/>
                <a:ext cx="4882375" cy="1052660"/>
              </a:xfrm>
              <a:prstGeom prst="rect">
                <a:avLst/>
              </a:prstGeom>
              <a:noFill/>
              <a:ln w="79375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nl-NL" sz="4400">
                    <a:highlight>
                      <a:srgbClr val="FFFF00"/>
                    </a:highlight>
                    <a:latin typeface="Trebuchet MS" panose="020B0603020202020204" pitchFamily="34" charset="0"/>
                  </a:rPr>
                  <a:t>1</a:t>
                </a:r>
                <a:r>
                  <a:rPr lang="nl-NL" sz="4400">
                    <a:latin typeface="Trebuchet MS" panose="020B0603020202020204" pitchFamily="34" charset="0"/>
                  </a:rPr>
                  <a:t>%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400" b="0" i="1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4400" b="0" i="1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nl-NL" sz="4400" b="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nl-NL" sz="2800">
                    <a:latin typeface="Trebuchet MS" panose="020B0603020202020204" pitchFamily="34" charset="0"/>
                  </a:rPr>
                  <a:t> </a:t>
                </a:r>
                <a:r>
                  <a:rPr lang="nl-NL" sz="4400">
                    <a:latin typeface="Trebuchet MS" panose="020B0603020202020204" pitchFamily="34" charset="0"/>
                  </a:rPr>
                  <a:t>× 0,0</a:t>
                </a:r>
                <a:r>
                  <a:rPr lang="nl-NL" sz="4400">
                    <a:highlight>
                      <a:srgbClr val="FFFF00"/>
                    </a:highlight>
                    <a:latin typeface="Trebuchet MS" panose="020B0603020202020204" pitchFamily="34" charset="0"/>
                  </a:rPr>
                  <a:t>1</a:t>
                </a:r>
                <a:endParaRPr lang="nl-NL" sz="3200" b="1">
                  <a:solidFill>
                    <a:srgbClr val="FF0000"/>
                  </a:solidFill>
                  <a:highlight>
                    <a:srgbClr val="FFFF00"/>
                  </a:highlight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650C97D1-A6C4-332E-F989-29EA68D4BF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6425" y="219823"/>
                <a:ext cx="4882375" cy="1052660"/>
              </a:xfrm>
              <a:prstGeom prst="rect">
                <a:avLst/>
              </a:prstGeom>
              <a:blipFill>
                <a:blip r:embed="rId4"/>
                <a:stretch>
                  <a:fillRect l="-4337" b="-6667"/>
                </a:stretch>
              </a:blipFill>
              <a:ln w="793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kstvak 1">
                <a:extLst>
                  <a:ext uri="{FF2B5EF4-FFF2-40B4-BE49-F238E27FC236}">
                    <a16:creationId xmlns:a16="http://schemas.microsoft.com/office/drawing/2014/main" id="{E3757FDB-6931-799A-E9D2-1F09B65319EF}"/>
                  </a:ext>
                </a:extLst>
              </p:cNvPr>
              <p:cNvSpPr txBox="1"/>
              <p:nvPr/>
            </p:nvSpPr>
            <p:spPr>
              <a:xfrm>
                <a:off x="5846287" y="1828126"/>
                <a:ext cx="5373256" cy="20942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2400">
                    <a:latin typeface="Trebuchet MS" panose="020B0603020202020204" pitchFamily="34" charset="0"/>
                  </a:rPr>
                  <a:t>6%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0" i="1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nl-NL" sz="2400" b="0" i="1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nl-NL" sz="2400" b="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nl-NL" sz="1400">
                    <a:latin typeface="Trebuchet MS" panose="020B0603020202020204" pitchFamily="34" charset="0"/>
                  </a:rPr>
                  <a:t> </a:t>
                </a:r>
                <a:r>
                  <a:rPr lang="nl-NL" sz="2400">
                    <a:latin typeface="Trebuchet MS" panose="020B0603020202020204" pitchFamily="34" charset="0"/>
                  </a:rPr>
                  <a:t>× 0,06</a:t>
                </a:r>
              </a:p>
              <a:p>
                <a:endParaRPr lang="nl-NL" sz="2400">
                  <a:latin typeface="Trebuchet MS" panose="020B0603020202020204" pitchFamily="34" charset="0"/>
                </a:endParaRPr>
              </a:p>
              <a:p>
                <a:r>
                  <a:rPr lang="nl-NL" sz="2400">
                    <a:latin typeface="Trebuchet MS" panose="020B0603020202020204" pitchFamily="34" charset="0"/>
                  </a:rPr>
                  <a:t>6% </a:t>
                </a:r>
                <a:r>
                  <a:rPr lang="nl-NL" sz="2400">
                    <a:highlight>
                      <a:srgbClr val="FFFF00"/>
                    </a:highlight>
                    <a:latin typeface="Trebuchet MS" panose="020B0603020202020204" pitchFamily="34" charset="0"/>
                  </a:rPr>
                  <a:t>van</a:t>
                </a:r>
                <a:r>
                  <a:rPr lang="nl-NL" sz="2400">
                    <a:latin typeface="Trebuchet MS" panose="020B0603020202020204" pitchFamily="34" charset="0"/>
                  </a:rPr>
                  <a:t> 200 = 200 × 0,06 = 12</a:t>
                </a:r>
              </a:p>
              <a:p>
                <a:r>
                  <a:rPr lang="nl-NL" sz="2400">
                    <a:latin typeface="Trebuchet MS" panose="020B0603020202020204" pitchFamily="34" charset="0"/>
                  </a:rPr>
                  <a:t>= 0,06 × 200 = 12</a:t>
                </a:r>
              </a:p>
              <a:p>
                <a:r>
                  <a:rPr lang="nl-NL" sz="2400">
                    <a:latin typeface="Trebuchet MS" panose="020B0603020202020204" pitchFamily="34" charset="0"/>
                  </a:rPr>
                  <a:t>100% van 4,9 = alles van 4,9 = 4,9</a:t>
                </a:r>
              </a:p>
            </p:txBody>
          </p:sp>
        </mc:Choice>
        <mc:Fallback xmlns="">
          <p:sp>
            <p:nvSpPr>
              <p:cNvPr id="2" name="Tekstvak 1">
                <a:extLst>
                  <a:ext uri="{FF2B5EF4-FFF2-40B4-BE49-F238E27FC236}">
                    <a16:creationId xmlns:a16="http://schemas.microsoft.com/office/drawing/2014/main" id="{E3757FDB-6931-799A-E9D2-1F09B65319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6287" y="1828126"/>
                <a:ext cx="5373256" cy="2094291"/>
              </a:xfrm>
              <a:prstGeom prst="rect">
                <a:avLst/>
              </a:prstGeom>
              <a:blipFill>
                <a:blip r:embed="rId5"/>
                <a:stretch>
                  <a:fillRect l="-1887" b="-666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26793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kstvak 19">
                <a:extLst>
                  <a:ext uri="{FF2B5EF4-FFF2-40B4-BE49-F238E27FC236}">
                    <a16:creationId xmlns:a16="http://schemas.microsoft.com/office/drawing/2014/main" id="{242B1834-BEE8-0F82-6887-A94F074251E4}"/>
                  </a:ext>
                </a:extLst>
              </p:cNvPr>
              <p:cNvSpPr txBox="1"/>
              <p:nvPr/>
            </p:nvSpPr>
            <p:spPr>
              <a:xfrm>
                <a:off x="338115" y="368924"/>
                <a:ext cx="6643169" cy="2246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4000" b="1">
                    <a:latin typeface="Trebuchet MS" panose="020B0603020202020204" pitchFamily="34" charset="0"/>
                  </a:rPr>
                  <a:t>Delen   : </a:t>
                </a:r>
                <a14:m>
                  <m:oMath xmlns:m="http://schemas.openxmlformats.org/officeDocument/2006/math">
                    <m:r>
                      <a:rPr lang="nl-NL" sz="4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endParaRPr lang="nl-NL" sz="4000" b="1">
                  <a:latin typeface="Trebuchet MS" panose="020B0603020202020204" pitchFamily="34" charset="0"/>
                </a:endParaRPr>
              </a:p>
              <a:p>
                <a:endParaRPr lang="nl-NL" sz="2800" b="1">
                  <a:latin typeface="Trebuchet MS" panose="020B0603020202020204" pitchFamily="34" charset="0"/>
                </a:endParaRPr>
              </a:p>
              <a:p>
                <a:r>
                  <a:rPr lang="nl-NL" sz="2800" b="1">
                    <a:solidFill>
                      <a:srgbClr val="FF0000"/>
                    </a:solidFill>
                    <a:latin typeface="Trebuchet MS" panose="020B0603020202020204" pitchFamily="34" charset="0"/>
                  </a:rPr>
                  <a:t>12</a:t>
                </a:r>
                <a:r>
                  <a:rPr lang="nl-NL" sz="2800" b="1">
                    <a:latin typeface="Trebuchet MS" panose="020B0603020202020204" pitchFamily="34" charset="0"/>
                  </a:rPr>
                  <a:t> : 3 = 4    </a:t>
                </a:r>
                <a14:m>
                  <m:oMath xmlns:m="http://schemas.openxmlformats.org/officeDocument/2006/math">
                    <m:r>
                      <a:rPr lang="nl-NL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nl-NL" sz="2800" b="1">
                    <a:latin typeface="Trebuchet MS" panose="020B0603020202020204" pitchFamily="34" charset="0"/>
                  </a:rPr>
                  <a:t>   </a:t>
                </a:r>
                <a:r>
                  <a:rPr lang="nl-NL" sz="2800" b="1">
                    <a:latin typeface="Trebuchet MS" panose="020B0603020202020204" pitchFamily="34" charset="0"/>
                    <a:sym typeface="Wingdings" pitchFamily="2" charset="2"/>
                  </a:rPr>
                  <a:t> 4 </a:t>
                </a:r>
                <a:r>
                  <a:rPr lang="nl-NL" sz="3600">
                    <a:latin typeface="Trebuchet MS" panose="020B0603020202020204" pitchFamily="34" charset="0"/>
                  </a:rPr>
                  <a:t>×</a:t>
                </a:r>
                <a:r>
                  <a:rPr lang="nl-NL" sz="2800" b="1">
                    <a:latin typeface="Trebuchet MS" panose="020B0603020202020204" pitchFamily="34" charset="0"/>
                    <a:sym typeface="Wingdings" pitchFamily="2" charset="2"/>
                  </a:rPr>
                  <a:t> 3 = </a:t>
                </a:r>
                <a:r>
                  <a:rPr lang="nl-NL" sz="2800" b="1">
                    <a:solidFill>
                      <a:srgbClr val="FF0000"/>
                    </a:solidFill>
                    <a:latin typeface="Trebuchet MS" panose="020B0603020202020204" pitchFamily="34" charset="0"/>
                    <a:sym typeface="Wingdings" pitchFamily="2" charset="2"/>
                  </a:rPr>
                  <a:t>12</a:t>
                </a:r>
              </a:p>
              <a:p>
                <a:r>
                  <a:rPr lang="nl-NL" sz="2800" b="1">
                    <a:solidFill>
                      <a:srgbClr val="FF0000"/>
                    </a:solidFill>
                    <a:latin typeface="Trebuchet MS" panose="020B0603020202020204" pitchFamily="34" charset="0"/>
                  </a:rPr>
                  <a:t>12</a:t>
                </a:r>
                <a:r>
                  <a:rPr lang="nl-NL" sz="2800" b="1">
                    <a:latin typeface="Trebuchet MS" panose="020B0603020202020204" pitchFamily="34" charset="0"/>
                  </a:rPr>
                  <a:t> : 4 = 3    </a:t>
                </a:r>
                <a14:m>
                  <m:oMath xmlns:m="http://schemas.openxmlformats.org/officeDocument/2006/math">
                    <m:r>
                      <a:rPr lang="nl-NL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nl-NL" sz="2800" b="1">
                    <a:latin typeface="Trebuchet MS" panose="020B0603020202020204" pitchFamily="34" charset="0"/>
                  </a:rPr>
                  <a:t>   </a:t>
                </a:r>
                <a:r>
                  <a:rPr lang="nl-NL" sz="2800" b="1">
                    <a:latin typeface="Trebuchet MS" panose="020B0603020202020204" pitchFamily="34" charset="0"/>
                    <a:sym typeface="Wingdings" pitchFamily="2" charset="2"/>
                  </a:rPr>
                  <a:t> 3 </a:t>
                </a:r>
                <a:r>
                  <a:rPr lang="nl-NL" sz="3600">
                    <a:latin typeface="Trebuchet MS" panose="020B0603020202020204" pitchFamily="34" charset="0"/>
                  </a:rPr>
                  <a:t>×</a:t>
                </a:r>
                <a:r>
                  <a:rPr lang="nl-NL" sz="2800" b="1">
                    <a:latin typeface="Trebuchet MS" panose="020B0603020202020204" pitchFamily="34" charset="0"/>
                    <a:sym typeface="Wingdings" pitchFamily="2" charset="2"/>
                  </a:rPr>
                  <a:t> 4 = </a:t>
                </a:r>
                <a:r>
                  <a:rPr lang="nl-NL" sz="2800" b="1">
                    <a:solidFill>
                      <a:srgbClr val="FF0000"/>
                    </a:solidFill>
                    <a:latin typeface="Trebuchet MS" panose="020B0603020202020204" pitchFamily="34" charset="0"/>
                    <a:sym typeface="Wingdings" pitchFamily="2" charset="2"/>
                  </a:rPr>
                  <a:t>12</a:t>
                </a:r>
                <a:endParaRPr lang="nl-NL" sz="2800" b="1">
                  <a:solidFill>
                    <a:srgbClr val="FF0000"/>
                  </a:solidFill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20" name="Tekstvak 19">
                <a:extLst>
                  <a:ext uri="{FF2B5EF4-FFF2-40B4-BE49-F238E27FC236}">
                    <a16:creationId xmlns:a16="http://schemas.microsoft.com/office/drawing/2014/main" id="{242B1834-BEE8-0F82-6887-A94F074251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115" y="368924"/>
                <a:ext cx="6643169" cy="2246769"/>
              </a:xfrm>
              <a:prstGeom prst="rect">
                <a:avLst/>
              </a:prstGeom>
              <a:blipFill>
                <a:blip r:embed="rId2"/>
                <a:stretch>
                  <a:fillRect l="-3244" t="-5085" b="-9605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Delen met hele getallen (staartdeling) - De Sommenfabriek">
            <a:extLst>
              <a:ext uri="{FF2B5EF4-FFF2-40B4-BE49-F238E27FC236}">
                <a16:creationId xmlns:a16="http://schemas.microsoft.com/office/drawing/2014/main" id="{4F73F557-0CEE-4FFE-6A21-7B13CE81A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576" y="368924"/>
            <a:ext cx="3392207" cy="264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0EBCB4D1-A816-7D77-FC09-A254AE492506}"/>
              </a:ext>
            </a:extLst>
          </p:cNvPr>
          <p:cNvSpPr txBox="1"/>
          <p:nvPr/>
        </p:nvSpPr>
        <p:spPr>
          <a:xfrm>
            <a:off x="3049859" y="3244334"/>
            <a:ext cx="6099716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600" b="1">
                <a:latin typeface="Trebuchet MS" panose="020B0603020202020204" pitchFamily="34" charset="0"/>
              </a:rPr>
              <a:t>12 </a:t>
            </a:r>
            <a:r>
              <a:rPr lang="nl-NL" sz="6600" b="1">
                <a:highlight>
                  <a:srgbClr val="FFFF00"/>
                </a:highlight>
                <a:latin typeface="Trebuchet MS" panose="020B0603020202020204" pitchFamily="34" charset="0"/>
              </a:rPr>
              <a:t>:</a:t>
            </a:r>
            <a:r>
              <a:rPr lang="nl-NL" sz="6600" b="1">
                <a:latin typeface="Trebuchet MS" panose="020B0603020202020204" pitchFamily="34" charset="0"/>
              </a:rPr>
              <a:t> 3 = 4</a:t>
            </a:r>
          </a:p>
          <a:p>
            <a:pPr algn="ctr"/>
            <a:endParaRPr lang="nl-NL" sz="2400" b="1">
              <a:latin typeface="Trebuchet MS" panose="020B0603020202020204" pitchFamily="34" charset="0"/>
            </a:endParaRPr>
          </a:p>
          <a:p>
            <a:pPr algn="ctr"/>
            <a:r>
              <a:rPr lang="nl-NL" sz="3200" i="1">
                <a:latin typeface="Trebuchet MS" panose="020B0603020202020204" pitchFamily="34" charset="0"/>
              </a:rPr>
              <a:t>“12 </a:t>
            </a:r>
            <a:r>
              <a:rPr lang="nl-NL" sz="3200" i="1">
                <a:highlight>
                  <a:srgbClr val="FFFF00"/>
                </a:highlight>
                <a:latin typeface="Trebuchet MS" panose="020B0603020202020204" pitchFamily="34" charset="0"/>
              </a:rPr>
              <a:t>delen door</a:t>
            </a:r>
            <a:r>
              <a:rPr lang="nl-NL" sz="3200" i="1">
                <a:latin typeface="Trebuchet MS" panose="020B0603020202020204" pitchFamily="34" charset="0"/>
              </a:rPr>
              <a:t> 3 is 4”</a:t>
            </a:r>
          </a:p>
          <a:p>
            <a:pPr algn="ctr"/>
            <a:endParaRPr lang="nl-NL" i="1">
              <a:latin typeface="Trebuchet MS" panose="020B0603020202020204" pitchFamily="34" charset="0"/>
            </a:endParaRPr>
          </a:p>
          <a:p>
            <a:pPr algn="ctr"/>
            <a:r>
              <a:rPr lang="nl-NL" sz="2000" i="1">
                <a:latin typeface="Trebuchet MS" panose="020B0603020202020204" pitchFamily="34" charset="0"/>
              </a:rPr>
              <a:t>Hoe vaak past 3 in 12 ?</a:t>
            </a:r>
          </a:p>
          <a:p>
            <a:pPr algn="ctr"/>
            <a:r>
              <a:rPr lang="nl-NL" sz="2000" i="1">
                <a:latin typeface="Trebuchet MS" panose="020B0603020202020204" pitchFamily="34" charset="0"/>
              </a:rPr>
              <a:t>Precies 4 keer</a:t>
            </a:r>
            <a:endParaRPr lang="nl-NL" sz="2000" i="1"/>
          </a:p>
        </p:txBody>
      </p:sp>
      <p:sp>
        <p:nvSpPr>
          <p:cNvPr id="10" name="Ovale toelichting 9">
            <a:extLst>
              <a:ext uri="{FF2B5EF4-FFF2-40B4-BE49-F238E27FC236}">
                <a16:creationId xmlns:a16="http://schemas.microsoft.com/office/drawing/2014/main" id="{D4226DCB-9A4D-7035-99C5-2C76D56F68A0}"/>
              </a:ext>
            </a:extLst>
          </p:cNvPr>
          <p:cNvSpPr/>
          <p:nvPr/>
        </p:nvSpPr>
        <p:spPr>
          <a:xfrm>
            <a:off x="3794322" y="3158710"/>
            <a:ext cx="4603355" cy="1372271"/>
          </a:xfrm>
          <a:prstGeom prst="wedgeEllipse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7639705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image-product">
            <a:extLst>
              <a:ext uri="{FF2B5EF4-FFF2-40B4-BE49-F238E27FC236}">
                <a16:creationId xmlns:a16="http://schemas.microsoft.com/office/drawing/2014/main" id="{B1EEA4C0-F331-089A-3B90-60FF21D30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651" y="1546590"/>
            <a:ext cx="1346454" cy="82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olomites Lodges | Camping Seiser Alm">
            <a:extLst>
              <a:ext uri="{FF2B5EF4-FFF2-40B4-BE49-F238E27FC236}">
                <a16:creationId xmlns:a16="http://schemas.microsoft.com/office/drawing/2014/main" id="{314DD239-0ABA-9A2B-7200-371FA15D2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440" y="1837763"/>
            <a:ext cx="993616" cy="48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A6A1FC69-63CD-E387-894A-2307B646AF72}"/>
              </a:ext>
            </a:extLst>
          </p:cNvPr>
          <p:cNvSpPr txBox="1"/>
          <p:nvPr/>
        </p:nvSpPr>
        <p:spPr>
          <a:xfrm>
            <a:off x="456000" y="2374659"/>
            <a:ext cx="2908412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Hoe vaak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past </a:t>
            </a:r>
            <a:r>
              <a:rPr kumimoji="0" lang="nl-NL" b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5</a:t>
            </a:r>
            <a:r>
              <a:rPr kumimoji="0" lang="nl-NL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in </a:t>
            </a:r>
            <a:r>
              <a:rPr kumimoji="0" lang="nl-NL" b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40</a:t>
            </a:r>
            <a:r>
              <a:rPr kumimoji="0" lang="nl-NL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900" b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 1 × 5 =   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 2 × 5 = 10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 3 × 5 = 15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 4 × 5 = 20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 5 × 5 = 25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 6 × 5 = 30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 7 × 5 = 35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 8 × 5 = 40 </a:t>
            </a:r>
            <a:r>
              <a:rPr kumimoji="0" lang="nl-NL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  <a:sym typeface="Wingdings" panose="05000000000000000000" pitchFamily="2" charset="2"/>
              </a:rPr>
              <a:t></a:t>
            </a:r>
            <a:r>
              <a:rPr kumimoji="0" lang="nl-NL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</a:p>
          <a:p>
            <a:pPr>
              <a:defRPr/>
            </a:pPr>
            <a:r>
              <a:rPr kumimoji="0" lang="nl-NL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 9 × 5 = 45</a:t>
            </a:r>
          </a:p>
          <a:p>
            <a:pPr>
              <a:defRPr/>
            </a:pPr>
            <a:r>
              <a:rPr kumimoji="0" lang="nl-NL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10 × 5 = 50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44510601-BD05-01E4-CD9E-B513E4864BAA}"/>
              </a:ext>
            </a:extLst>
          </p:cNvPr>
          <p:cNvSpPr txBox="1"/>
          <p:nvPr/>
        </p:nvSpPr>
        <p:spPr>
          <a:xfrm>
            <a:off x="618560" y="210506"/>
            <a:ext cx="4420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40 : 5 = </a:t>
            </a:r>
            <a:r>
              <a:rPr kumimoji="0" lang="nl-NL" sz="4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………</a:t>
            </a:r>
            <a:endParaRPr kumimoji="0" lang="nl-NL" sz="44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i="1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40 delen door 5 = </a:t>
            </a:r>
            <a:endParaRPr kumimoji="0" lang="nl-NL" sz="2800" b="0" i="1" u="none" strike="noStrike" kern="120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838D2E3C-969D-D7CF-BE91-A4B9472C6614}"/>
              </a:ext>
            </a:extLst>
          </p:cNvPr>
          <p:cNvSpPr txBox="1"/>
          <p:nvPr/>
        </p:nvSpPr>
        <p:spPr>
          <a:xfrm>
            <a:off x="2653543" y="2374659"/>
            <a:ext cx="436905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40</a:t>
            </a:r>
            <a:r>
              <a:rPr kumimoji="0" lang="nl-NL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snoepjes,     </a:t>
            </a:r>
            <a:r>
              <a:rPr kumimoji="0" lang="nl-NL" b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5</a:t>
            </a:r>
            <a:r>
              <a:rPr kumimoji="0" lang="nl-NL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personen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Hoeveel krijgt </a:t>
            </a:r>
            <a:r>
              <a:rPr kumimoji="0" lang="nl-NL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ieder</a:t>
            </a:r>
            <a:r>
              <a:rPr lang="nl-NL">
                <a:solidFill>
                  <a:prstClr val="black"/>
                </a:solidFill>
                <a:latin typeface="Trebuchet MS" panose="020B0603020202020204" pitchFamily="34" charset="0"/>
              </a:rPr>
              <a:t>een</a:t>
            </a:r>
            <a:r>
              <a:rPr kumimoji="0" lang="nl-NL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800" b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 1 × 5 =   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 2 × 5 = 10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 3 × 5 = 15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 4 × 5 = 20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 5 × 5 = 25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 6 × 5 = 30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 7 × 5 = 35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 8 × 5 = 40 </a:t>
            </a:r>
            <a:r>
              <a:rPr kumimoji="0" lang="nl-NL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  <a:sym typeface="Wingdings" panose="05000000000000000000" pitchFamily="2" charset="2"/>
              </a:rPr>
              <a:t></a:t>
            </a:r>
            <a:r>
              <a:rPr kumimoji="0" lang="nl-NL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</a:p>
          <a:p>
            <a:pPr>
              <a:defRPr/>
            </a:pPr>
            <a:r>
              <a:rPr kumimoji="0" lang="nl-NL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 9 × 5 = 45</a:t>
            </a:r>
          </a:p>
          <a:p>
            <a:pPr>
              <a:defRPr/>
            </a:pPr>
            <a:r>
              <a:rPr kumimoji="0" lang="nl-NL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10 × 5 = 50</a:t>
            </a:r>
            <a:endParaRPr kumimoji="0" lang="nl-NL" b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141562A-3320-5176-6FEF-3D6E1ED4C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2957" y="4017319"/>
            <a:ext cx="3648935" cy="2077806"/>
          </a:xfrm>
          <a:prstGeom prst="rect">
            <a:avLst/>
          </a:prstGeom>
        </p:spPr>
      </p:pic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1A9426B5-F7F6-4DD7-2BFB-56F956022794}"/>
              </a:ext>
            </a:extLst>
          </p:cNvPr>
          <p:cNvCxnSpPr/>
          <p:nvPr/>
        </p:nvCxnSpPr>
        <p:spPr>
          <a:xfrm>
            <a:off x="5820937" y="210506"/>
            <a:ext cx="0" cy="64036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kstvak 1">
                <a:extLst>
                  <a:ext uri="{FF2B5EF4-FFF2-40B4-BE49-F238E27FC236}">
                    <a16:creationId xmlns:a16="http://schemas.microsoft.com/office/drawing/2014/main" id="{8F32C17F-8479-F6A0-A1AD-452FFAD401FF}"/>
                  </a:ext>
                </a:extLst>
              </p:cNvPr>
              <p:cNvSpPr txBox="1"/>
              <p:nvPr/>
            </p:nvSpPr>
            <p:spPr>
              <a:xfrm>
                <a:off x="6277900" y="212649"/>
                <a:ext cx="5099050" cy="2958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4400" b="1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Trebuchet MS" panose="020B0603020202020204" pitchFamily="34" charset="0"/>
                    <a:ea typeface="+mn-ea"/>
                    <a:cs typeface="+mn-cs"/>
                  </a:rPr>
                  <a:t>42 : 5 	= 8 </a:t>
                </a:r>
                <a:r>
                  <a:rPr kumimoji="0" lang="nl-NL" sz="360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Trebuchet MS" panose="020B0603020202020204" pitchFamily="34" charset="0"/>
                    <a:ea typeface="+mn-ea"/>
                    <a:cs typeface="+mn-cs"/>
                  </a:rPr>
                  <a:t>(rest 2)</a:t>
                </a:r>
              </a:p>
              <a:p>
                <a:pPr>
                  <a:defRPr/>
                </a:pPr>
                <a:r>
                  <a:rPr kumimoji="0" lang="nl-NL" sz="44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>
                        <a:lumMod val="65000"/>
                      </a:schemeClr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+mn-ea"/>
                    <a:cs typeface="+mn-cs"/>
                  </a:rPr>
                  <a:t>				</a:t>
                </a:r>
                <a:r>
                  <a:rPr kumimoji="0" lang="nl-NL" sz="36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>
                        <a:lumMod val="65000"/>
                      </a:schemeClr>
                    </a:solidFill>
                    <a:effectLst/>
                    <a:uLnTx/>
                    <a:uFillTx/>
                    <a:latin typeface="Trebuchet MS" panose="020B0603020202020204" pitchFamily="34" charset="0"/>
                  </a:rPr>
                  <a:t>= 8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nl-NL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>
                                <a:lumMod val="6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nl-NL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>
                                <a:lumMod val="6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nl-NL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>
                                <a:lumMod val="6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kumimoji="0" lang="nl-NL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nl-NL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𝟖</m:t>
                    </m:r>
                    <m:f>
                      <m:fPr>
                        <m:ctrlPr>
                          <a:rPr lang="nl-NL" sz="3600" b="1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b="1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3600" b="1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nl-NL" sz="3600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Trebuchet MS" panose="020B0603020202020204" pitchFamily="34" charset="0"/>
                </a:endParaRPr>
              </a:p>
              <a:p>
                <a:pPr>
                  <a:defRPr/>
                </a:pPr>
                <a:r>
                  <a:rPr lang="nl-NL" sz="3600" b="1">
                    <a:solidFill>
                      <a:schemeClr val="bg1">
                        <a:lumMod val="65000"/>
                      </a:schemeClr>
                    </a:solidFill>
                    <a:latin typeface="Trebuchet MS" panose="020B0603020202020204" pitchFamily="34" charset="0"/>
                  </a:rPr>
                  <a:t>				= 8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nl-NL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>
                                <a:lumMod val="6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nl-NL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>
                                <a:lumMod val="6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nl-NL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>
                                <a:lumMod val="6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nl-NL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nl-NL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𝟖</m:t>
                    </m:r>
                    <m:f>
                      <m:fPr>
                        <m:ctrlPr>
                          <a:rPr lang="nl-NL" sz="3600" b="1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b="1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nl-NL" sz="3600" b="1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nl-NL" sz="3600" b="1">
                  <a:solidFill>
                    <a:schemeClr val="bg1">
                      <a:lumMod val="65000"/>
                    </a:schemeClr>
                  </a:solidFill>
                  <a:latin typeface="Trebuchet MS" panose="020B0603020202020204" pitchFamily="34" charset="0"/>
                </a:endParaRPr>
              </a:p>
              <a:p>
                <a:pPr>
                  <a:defRPr/>
                </a:pPr>
                <a:r>
                  <a:rPr lang="nl-NL" sz="3600" b="1">
                    <a:solidFill>
                      <a:schemeClr val="bg1">
                        <a:lumMod val="65000"/>
                      </a:schemeClr>
                    </a:solidFill>
                    <a:latin typeface="Trebuchet MS" panose="020B0603020202020204" pitchFamily="34" charset="0"/>
                  </a:rPr>
                  <a:t>				</a:t>
                </a:r>
                <a:r>
                  <a:rPr kumimoji="0" lang="nl-NL" sz="36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>
                        <a:lumMod val="65000"/>
                      </a:schemeClr>
                    </a:solidFill>
                    <a:effectLst/>
                    <a:uLnTx/>
                    <a:uFillTx/>
                    <a:latin typeface="Trebuchet MS" panose="020B0603020202020204" pitchFamily="34" charset="0"/>
                  </a:rPr>
                  <a:t>= 8,4</a:t>
                </a:r>
                <a:endParaRPr kumimoji="0" lang="nl-NL" sz="3600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2" name="Tekstvak 1">
                <a:extLst>
                  <a:ext uri="{FF2B5EF4-FFF2-40B4-BE49-F238E27FC236}">
                    <a16:creationId xmlns:a16="http://schemas.microsoft.com/office/drawing/2014/main" id="{8F32C17F-8479-F6A0-A1AD-452FFAD40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900" y="212649"/>
                <a:ext cx="5099050" cy="2958759"/>
              </a:xfrm>
              <a:prstGeom prst="rect">
                <a:avLst/>
              </a:prstGeom>
              <a:blipFill>
                <a:blip r:embed="rId5"/>
                <a:stretch>
                  <a:fillRect l="-4975" t="-4274" b="-5556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kstvak 5">
            <a:extLst>
              <a:ext uri="{FF2B5EF4-FFF2-40B4-BE49-F238E27FC236}">
                <a16:creationId xmlns:a16="http://schemas.microsoft.com/office/drawing/2014/main" id="{9BC7CE80-188C-2B78-4CCF-DF336B768940}"/>
              </a:ext>
            </a:extLst>
          </p:cNvPr>
          <p:cNvSpPr txBox="1"/>
          <p:nvPr/>
        </p:nvSpPr>
        <p:spPr>
          <a:xfrm>
            <a:off x="6235819" y="3409697"/>
            <a:ext cx="31344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2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(Staart)deling:</a:t>
            </a:r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747942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ongen leefde jarenlang met potlood in hoofd | Het Parool">
            <a:extLst>
              <a:ext uri="{FF2B5EF4-FFF2-40B4-BE49-F238E27FC236}">
                <a16:creationId xmlns:a16="http://schemas.microsoft.com/office/drawing/2014/main" id="{EEB3B02C-8DCE-A7E8-2455-F76A56ADB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652">
            <a:off x="9362012" y="2061429"/>
            <a:ext cx="2533758" cy="143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776571F-F752-6D1D-B3FA-F7576CF8539B}"/>
              </a:ext>
            </a:extLst>
          </p:cNvPr>
          <p:cNvSpPr txBox="1"/>
          <p:nvPr/>
        </p:nvSpPr>
        <p:spPr>
          <a:xfrm>
            <a:off x="257388" y="228123"/>
            <a:ext cx="6739639" cy="42473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3600">
                <a:latin typeface="Trebuchet MS" panose="020B0603020202020204" pitchFamily="34" charset="0"/>
              </a:rPr>
              <a:t>ReWi = Rekenen/wiskunde:</a:t>
            </a:r>
          </a:p>
          <a:p>
            <a:endParaRPr lang="nl-NL" sz="240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>
                <a:latin typeface="Trebuchet MS" panose="020B0603020202020204" pitchFamily="34" charset="0"/>
              </a:rPr>
              <a:t>kom op tijd in de klas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>
                <a:latin typeface="Trebuchet MS" panose="020B0603020202020204" pitchFamily="34" charset="0"/>
              </a:rPr>
              <a:t>vaste plaats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>
                <a:solidFill>
                  <a:srgbClr val="FF0000"/>
                </a:solidFill>
                <a:latin typeface="Trebuchet MS" panose="020B0603020202020204" pitchFamily="34" charset="0"/>
              </a:rPr>
              <a:t>NIET</a:t>
            </a:r>
            <a:r>
              <a:rPr lang="nl-NL" sz="2400">
                <a:solidFill>
                  <a:srgbClr val="FF0000"/>
                </a:solidFill>
                <a:latin typeface="Trebuchet MS" panose="020B0603020202020204" pitchFamily="34" charset="0"/>
              </a:rPr>
              <a:t>:</a:t>
            </a:r>
            <a:r>
              <a:rPr lang="nl-NL" sz="2400">
                <a:latin typeface="Trebuchet MS" panose="020B0603020202020204" pitchFamily="34" charset="0"/>
              </a:rPr>
              <a:t> telefoon, jas, eten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>
                <a:latin typeface="Trebuchet MS" panose="020B0603020202020204" pitchFamily="34" charset="0"/>
              </a:rPr>
              <a:t>PAK: je boek, schrift, potlood, gum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>
                <a:latin typeface="Trebuchet MS" panose="020B0603020202020204" pitchFamily="34" charset="0"/>
              </a:rPr>
              <a:t>maak (moeilijke) sommen; nooit “klaar”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>
                <a:latin typeface="Trebuchet MS" panose="020B0603020202020204" pitchFamily="34" charset="0"/>
              </a:rPr>
              <a:t>schrijf  </a:t>
            </a:r>
            <a:r>
              <a:rPr lang="nl-NL" sz="2000">
                <a:latin typeface="Trebuchet MS" panose="020B0603020202020204" pitchFamily="34" charset="0"/>
              </a:rPr>
              <a:t>D U I D E L I J K    1 2 3 4 5 6 7 8 9 0</a:t>
            </a:r>
            <a:endParaRPr lang="nl-NL" sz="240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>
                <a:latin typeface="Trebuchet MS" panose="020B0603020202020204" pitchFamily="34" charset="0"/>
              </a:rPr>
              <a:t>blijf zitten tot de bel gaat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>
                <a:latin typeface="Trebuchet MS" panose="020B0603020202020204" pitchFamily="34" charset="0"/>
              </a:rPr>
              <a:t>Tijd?</a:t>
            </a:r>
            <a:r>
              <a:rPr lang="nl-NL" sz="2400">
                <a:latin typeface="Trebuchet MS" panose="020B0603020202020204" pitchFamily="34" charset="0"/>
              </a:rPr>
              <a:t> papier in </a:t>
            </a:r>
            <a:r>
              <a:rPr lang="nl-NL" sz="2400">
                <a:latin typeface="Trebuchet MS" panose="020B0603020202020204" pitchFamily="34" charset="0"/>
                <a:sym typeface="Wingdings" panose="05000000000000000000" pitchFamily="2" charset="2"/>
              </a:rPr>
              <a:t>papierbak</a:t>
            </a:r>
            <a:r>
              <a:rPr lang="nl-NL" sz="2400" b="1">
                <a:latin typeface="Trebuchet MS" panose="020B0603020202020204" pitchFamily="34" charset="0"/>
                <a:sym typeface="Wingdings" panose="05000000000000000000" pitchFamily="2" charset="2"/>
              </a:rPr>
              <a:t>, </a:t>
            </a:r>
            <a:r>
              <a:rPr lang="nl-NL" sz="2400">
                <a:latin typeface="Trebuchet MS" panose="020B0603020202020204" pitchFamily="34" charset="0"/>
                <a:sym typeface="Wingdings" panose="05000000000000000000" pitchFamily="2" charset="2"/>
              </a:rPr>
              <a:t>stoel aanschuiven</a:t>
            </a:r>
          </a:p>
          <a:p>
            <a:endParaRPr lang="nl-NL">
              <a:latin typeface="Trebuchet MS" panose="020B0603020202020204" pitchFamily="34" charset="0"/>
            </a:endParaRPr>
          </a:p>
        </p:txBody>
      </p:sp>
      <p:pic>
        <p:nvPicPr>
          <p:cNvPr id="1028" name="Picture 4" descr="Pelikan Radiergummi AL 20 | schulstart.de">
            <a:extLst>
              <a:ext uri="{FF2B5EF4-FFF2-40B4-BE49-F238E27FC236}">
                <a16:creationId xmlns:a16="http://schemas.microsoft.com/office/drawing/2014/main" id="{32BE5AA8-ACEE-BE9B-5791-530BCE12F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8762" y="1594195"/>
            <a:ext cx="934678" cy="93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B2D6F54F-00E5-050E-3F24-A267058F7039}"/>
              </a:ext>
            </a:extLst>
          </p:cNvPr>
          <p:cNvSpPr txBox="1"/>
          <p:nvPr/>
        </p:nvSpPr>
        <p:spPr>
          <a:xfrm>
            <a:off x="8828672" y="228123"/>
            <a:ext cx="3135749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>
                <a:latin typeface="Trebuchet MS" panose="020B0603020202020204" pitchFamily="34" charset="0"/>
              </a:rPr>
              <a:t>Les 1:   8:45 – 10:00 uur</a:t>
            </a:r>
          </a:p>
          <a:p>
            <a:r>
              <a:rPr lang="nl-NL">
                <a:latin typeface="Trebuchet MS" panose="020B0603020202020204" pitchFamily="34" charset="0"/>
              </a:rPr>
              <a:t>Les 2: 10:20 – 11:35 uur</a:t>
            </a:r>
          </a:p>
          <a:p>
            <a:r>
              <a:rPr lang="nl-NL">
                <a:latin typeface="Trebuchet MS" panose="020B0603020202020204" pitchFamily="34" charset="0"/>
              </a:rPr>
              <a:t>Les 3: 12:10 – 13:25 uur</a:t>
            </a:r>
          </a:p>
          <a:p>
            <a:r>
              <a:rPr lang="nl-NL">
                <a:latin typeface="Trebuchet MS" panose="020B0603020202020204" pitchFamily="34" charset="0"/>
              </a:rPr>
              <a:t>Les 4: 13:45 – 15:00 uur</a:t>
            </a:r>
          </a:p>
        </p:txBody>
      </p:sp>
      <p:pic>
        <p:nvPicPr>
          <p:cNvPr id="6" name="Picture 2" descr="The time in the below clock is 8: 45.">
            <a:extLst>
              <a:ext uri="{FF2B5EF4-FFF2-40B4-BE49-F238E27FC236}">
                <a16:creationId xmlns:a16="http://schemas.microsoft.com/office/drawing/2014/main" id="{38FA6EE2-20E3-92D2-5F31-56FF88FE6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21" y="223307"/>
            <a:ext cx="1233937" cy="12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260D2945-6976-379B-D98E-9270F17A52F8}"/>
              </a:ext>
            </a:extLst>
          </p:cNvPr>
          <p:cNvGrpSpPr/>
          <p:nvPr/>
        </p:nvGrpSpPr>
        <p:grpSpPr>
          <a:xfrm>
            <a:off x="6977624" y="2879246"/>
            <a:ext cx="2390775" cy="1914525"/>
            <a:chOff x="7367117" y="1976788"/>
            <a:chExt cx="2390775" cy="1914525"/>
          </a:xfrm>
        </p:grpSpPr>
        <p:pic>
          <p:nvPicPr>
            <p:cNvPr id="7" name="Picture 4" descr="Schrift A4 ruit 10mm 70gr 80 blz 4+1 gra | De Kantoorspecialist">
              <a:extLst>
                <a:ext uri="{FF2B5EF4-FFF2-40B4-BE49-F238E27FC236}">
                  <a16:creationId xmlns:a16="http://schemas.microsoft.com/office/drawing/2014/main" id="{A18B46F1-84BA-C190-D7DE-A5D728B1E7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7117" y="1976788"/>
              <a:ext cx="2390775" cy="1914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75EA5089-C51D-1B9A-A954-53D8AF9D8CDF}"/>
                </a:ext>
              </a:extLst>
            </p:cNvPr>
            <p:cNvSpPr txBox="1"/>
            <p:nvPr/>
          </p:nvSpPr>
          <p:spPr>
            <a:xfrm>
              <a:off x="7994709" y="2642531"/>
              <a:ext cx="14345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>
                  <a:latin typeface="Trebuchet MS" panose="020B0603020202020204" pitchFamily="34" charset="0"/>
                </a:rPr>
                <a:t>A4 (groot)</a:t>
              </a:r>
            </a:p>
          </p:txBody>
        </p:sp>
      </p:grpSp>
      <p:pic>
        <p:nvPicPr>
          <p:cNvPr id="1032" name="Picture 8">
            <a:extLst>
              <a:ext uri="{FF2B5EF4-FFF2-40B4-BE49-F238E27FC236}">
                <a16:creationId xmlns:a16="http://schemas.microsoft.com/office/drawing/2014/main" id="{333A778B-521F-D69B-1DD3-9FEF3EE1F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893" y="2224106"/>
            <a:ext cx="1469931" cy="110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2F6EA65F-FC40-AC16-2ADF-AA68C76D4EB8}"/>
              </a:ext>
            </a:extLst>
          </p:cNvPr>
          <p:cNvGrpSpPr/>
          <p:nvPr/>
        </p:nvGrpSpPr>
        <p:grpSpPr>
          <a:xfrm>
            <a:off x="9993836" y="4989272"/>
            <a:ext cx="2003590" cy="1559361"/>
            <a:chOff x="2001457" y="0"/>
            <a:chExt cx="6543285" cy="5949387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816AA5EF-A573-5235-FFD9-C1F2DC7C8B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1457" y="0"/>
              <a:ext cx="5949387" cy="594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Pijl: gestreept rechts 12">
              <a:extLst>
                <a:ext uri="{FF2B5EF4-FFF2-40B4-BE49-F238E27FC236}">
                  <a16:creationId xmlns:a16="http://schemas.microsoft.com/office/drawing/2014/main" id="{95EAC568-9007-1769-8E35-1578897DAF67}"/>
                </a:ext>
              </a:extLst>
            </p:cNvPr>
            <p:cNvSpPr/>
            <p:nvPr/>
          </p:nvSpPr>
          <p:spPr>
            <a:xfrm rot="11731983">
              <a:off x="3226808" y="2794640"/>
              <a:ext cx="5317934" cy="763869"/>
            </a:xfrm>
            <a:prstGeom prst="stripedRightArrow">
              <a:avLst>
                <a:gd name="adj1" fmla="val 56121"/>
                <a:gd name="adj2" fmla="val 96981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3" name="Picture 2" descr="Mobiele telefoons verboden sticker P013">
            <a:extLst>
              <a:ext uri="{FF2B5EF4-FFF2-40B4-BE49-F238E27FC236}">
                <a16:creationId xmlns:a16="http://schemas.microsoft.com/office/drawing/2014/main" id="{508D4BA0-843B-8BCD-54A3-982F512F0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483" y="4989272"/>
            <a:ext cx="1514895" cy="151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41BC13E0-9A0A-D61D-DB6A-CED7FD8350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33968" y="5108900"/>
            <a:ext cx="1234956" cy="123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6600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0492B-2EB1-B135-EA4B-C8020FA95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AACE3DA0-B91F-FB0C-A139-9FBE565C06CF}"/>
              </a:ext>
            </a:extLst>
          </p:cNvPr>
          <p:cNvSpPr txBox="1"/>
          <p:nvPr/>
        </p:nvSpPr>
        <p:spPr>
          <a:xfrm>
            <a:off x="2546451" y="1238545"/>
            <a:ext cx="14533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i="1">
                <a:solidFill>
                  <a:srgbClr val="FF0000"/>
                </a:solidFill>
                <a:latin typeface="Trebuchet MS" panose="020B0603020202020204" pitchFamily="34" charset="0"/>
              </a:rPr>
              <a:t>breuk</a:t>
            </a:r>
            <a:endParaRPr lang="nl-NL" sz="600" i="1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6409388-3513-62CB-19E4-751757CFF8EC}"/>
              </a:ext>
            </a:extLst>
          </p:cNvPr>
          <p:cNvSpPr txBox="1"/>
          <p:nvPr/>
        </p:nvSpPr>
        <p:spPr>
          <a:xfrm>
            <a:off x="4670076" y="5235737"/>
            <a:ext cx="27553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i="1">
                <a:solidFill>
                  <a:srgbClr val="FF0000"/>
                </a:solidFill>
                <a:latin typeface="Trebuchet MS" panose="020B0603020202020204" pitchFamily="34" charset="0"/>
              </a:rPr>
              <a:t>kommagetal</a:t>
            </a:r>
            <a:endParaRPr lang="nl-NL" sz="600" i="1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6645BA6-B5B7-468C-A9FB-BE005B0A0DE5}"/>
              </a:ext>
            </a:extLst>
          </p:cNvPr>
          <p:cNvSpPr txBox="1"/>
          <p:nvPr/>
        </p:nvSpPr>
        <p:spPr>
          <a:xfrm>
            <a:off x="1802998" y="5523378"/>
            <a:ext cx="1551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i="1">
                <a:solidFill>
                  <a:srgbClr val="FF0000"/>
                </a:solidFill>
                <a:latin typeface="Trebuchet MS" panose="020B0603020202020204" pitchFamily="34" charset="0"/>
              </a:rPr>
              <a:t>%-getal</a:t>
            </a:r>
            <a:endParaRPr lang="nl-NL" sz="600" i="1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BE484BE-2D85-3074-E0F8-0CC074F23281}"/>
              </a:ext>
            </a:extLst>
          </p:cNvPr>
          <p:cNvSpPr txBox="1"/>
          <p:nvPr/>
        </p:nvSpPr>
        <p:spPr>
          <a:xfrm>
            <a:off x="2101582" y="5020359"/>
            <a:ext cx="10464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>
                <a:latin typeface="Trebuchet MS" panose="020B0603020202020204" pitchFamily="34" charset="0"/>
              </a:rPr>
              <a:t>25%</a:t>
            </a:r>
            <a:endParaRPr lang="nl-NL" sz="800"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kstvak 6">
                <a:extLst>
                  <a:ext uri="{FF2B5EF4-FFF2-40B4-BE49-F238E27FC236}">
                    <a16:creationId xmlns:a16="http://schemas.microsoft.com/office/drawing/2014/main" id="{FE68A3DD-E436-F387-7514-66F091E31D31}"/>
                  </a:ext>
                </a:extLst>
              </p:cNvPr>
              <p:cNvSpPr txBox="1"/>
              <p:nvPr/>
            </p:nvSpPr>
            <p:spPr>
              <a:xfrm>
                <a:off x="2613131" y="156980"/>
                <a:ext cx="1453326" cy="11294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l-NL" sz="3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nl-NL" sz="80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7" name="Tekstvak 6">
                <a:extLst>
                  <a:ext uri="{FF2B5EF4-FFF2-40B4-BE49-F238E27FC236}">
                    <a16:creationId xmlns:a16="http://schemas.microsoft.com/office/drawing/2014/main" id="{17970FF7-D85C-B3B1-5B91-7A8FD36021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3131" y="156980"/>
                <a:ext cx="1453326" cy="1129476"/>
              </a:xfrm>
              <a:prstGeom prst="rect">
                <a:avLst/>
              </a:prstGeom>
              <a:blipFill>
                <a:blip r:embed="rId2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kstvak 7">
            <a:extLst>
              <a:ext uri="{FF2B5EF4-FFF2-40B4-BE49-F238E27FC236}">
                <a16:creationId xmlns:a16="http://schemas.microsoft.com/office/drawing/2014/main" id="{AC5D776D-A4E0-8A8D-729C-B0E917827A77}"/>
              </a:ext>
            </a:extLst>
          </p:cNvPr>
          <p:cNvSpPr txBox="1"/>
          <p:nvPr/>
        </p:nvSpPr>
        <p:spPr>
          <a:xfrm>
            <a:off x="5199539" y="4728522"/>
            <a:ext cx="13607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>
                <a:latin typeface="Trebuchet MS" panose="020B0603020202020204" pitchFamily="34" charset="0"/>
              </a:rPr>
              <a:t>0,25</a:t>
            </a:r>
            <a:endParaRPr lang="nl-NL" sz="800">
              <a:latin typeface="Trebuchet MS" panose="020B0603020202020204" pitchFamily="34" charset="0"/>
            </a:endParaRP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F1ACCB17-0FF4-AA4D-317B-7704F5738CBC}"/>
              </a:ext>
            </a:extLst>
          </p:cNvPr>
          <p:cNvSpPr>
            <a:spLocks noChangeAspect="1"/>
          </p:cNvSpPr>
          <p:nvPr/>
        </p:nvSpPr>
        <p:spPr>
          <a:xfrm>
            <a:off x="1434698" y="863546"/>
            <a:ext cx="5159626" cy="5159626"/>
          </a:xfrm>
          <a:prstGeom prst="ellipse">
            <a:avLst/>
          </a:prstGeom>
          <a:noFill/>
          <a:ln w="1270000">
            <a:solidFill>
              <a:schemeClr val="accent1">
                <a:lumMod val="60000"/>
                <a:lumOff val="40000"/>
                <a:alpha val="27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9589AE74-58E5-00CF-0AA6-1890086D5148}"/>
              </a:ext>
            </a:extLst>
          </p:cNvPr>
          <p:cNvSpPr txBox="1"/>
          <p:nvPr/>
        </p:nvSpPr>
        <p:spPr>
          <a:xfrm>
            <a:off x="5393943" y="1731002"/>
            <a:ext cx="20968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>
                <a:latin typeface="Trebuchet MS" panose="020B0603020202020204" pitchFamily="34" charset="0"/>
              </a:rPr>
              <a:t>1:4</a:t>
            </a:r>
            <a:endParaRPr lang="nl-NL" sz="1050">
              <a:latin typeface="Trebuchet MS" panose="020B0603020202020204" pitchFamily="34" charset="0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E9BD57F6-0AF7-3780-49EC-61E71637D9E3}"/>
              </a:ext>
            </a:extLst>
          </p:cNvPr>
          <p:cNvSpPr txBox="1"/>
          <p:nvPr/>
        </p:nvSpPr>
        <p:spPr>
          <a:xfrm>
            <a:off x="5498111" y="2224910"/>
            <a:ext cx="27403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i="1">
                <a:solidFill>
                  <a:srgbClr val="FF0000"/>
                </a:solidFill>
                <a:latin typeface="Trebuchet MS" panose="020B0603020202020204" pitchFamily="34" charset="0"/>
              </a:rPr>
              <a:t>(staart)deling</a:t>
            </a:r>
            <a:endParaRPr lang="nl-NL" sz="600" i="1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990B697-332F-1BB7-33DA-1E7449DC3689}"/>
              </a:ext>
            </a:extLst>
          </p:cNvPr>
          <p:cNvSpPr txBox="1"/>
          <p:nvPr/>
        </p:nvSpPr>
        <p:spPr>
          <a:xfrm>
            <a:off x="851767" y="3261600"/>
            <a:ext cx="11994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i="1">
                <a:solidFill>
                  <a:srgbClr val="FF0000"/>
                </a:solidFill>
                <a:latin typeface="Trebuchet MS" panose="020B0603020202020204" pitchFamily="34" charset="0"/>
              </a:rPr>
              <a:t>deel</a:t>
            </a:r>
            <a:endParaRPr lang="nl-NL" sz="600" i="1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4D3EE2CD-210D-20D8-13B9-3AE315FA476A}"/>
              </a:ext>
            </a:extLst>
          </p:cNvPr>
          <p:cNvSpPr txBox="1"/>
          <p:nvPr/>
        </p:nvSpPr>
        <p:spPr>
          <a:xfrm>
            <a:off x="549856" y="2731890"/>
            <a:ext cx="18032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>
                <a:latin typeface="Trebuchet MS" panose="020B0603020202020204" pitchFamily="34" charset="0"/>
              </a:rPr>
              <a:t>1 van 4</a:t>
            </a:r>
            <a:endParaRPr lang="nl-NL" sz="80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7706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DDD1B-A923-51DA-7A50-1AACA277F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al 4">
            <a:extLst>
              <a:ext uri="{FF2B5EF4-FFF2-40B4-BE49-F238E27FC236}">
                <a16:creationId xmlns:a16="http://schemas.microsoft.com/office/drawing/2014/main" id="{63C65F29-D421-E684-F4C2-C2746BE7A270}"/>
              </a:ext>
            </a:extLst>
          </p:cNvPr>
          <p:cNvSpPr>
            <a:spLocks noChangeAspect="1"/>
          </p:cNvSpPr>
          <p:nvPr/>
        </p:nvSpPr>
        <p:spPr>
          <a:xfrm>
            <a:off x="2449258" y="2260072"/>
            <a:ext cx="2366574" cy="2366574"/>
          </a:xfrm>
          <a:prstGeom prst="ellipse">
            <a:avLst/>
          </a:prstGeom>
          <a:noFill/>
          <a:ln w="98425">
            <a:solidFill>
              <a:srgbClr val="FF0000">
                <a:alpha val="27000"/>
              </a:srgb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400" b="1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DA8BC83-786B-07C4-71D1-0B20FDF40FE2}"/>
              </a:ext>
            </a:extLst>
          </p:cNvPr>
          <p:cNvSpPr txBox="1"/>
          <p:nvPr/>
        </p:nvSpPr>
        <p:spPr>
          <a:xfrm>
            <a:off x="2905882" y="1716832"/>
            <a:ext cx="14533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b="1">
                <a:latin typeface="Trebuchet MS" panose="020B0603020202020204" pitchFamily="34" charset="0"/>
              </a:rPr>
              <a:t>breuk</a:t>
            </a:r>
            <a:endParaRPr lang="nl-NL" sz="600" b="1">
              <a:latin typeface="Trebuchet MS" panose="020B0603020202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ECA3F66-5313-24EE-2FB8-87F1593580A6}"/>
              </a:ext>
            </a:extLst>
          </p:cNvPr>
          <p:cNvSpPr txBox="1"/>
          <p:nvPr/>
        </p:nvSpPr>
        <p:spPr>
          <a:xfrm>
            <a:off x="1717456" y="3457467"/>
            <a:ext cx="19735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b="1">
                <a:latin typeface="Trebuchet MS" panose="020B0603020202020204" pitchFamily="34" charset="0"/>
              </a:rPr>
              <a:t>komma-</a:t>
            </a:r>
          </a:p>
          <a:p>
            <a:pPr algn="ctr"/>
            <a:r>
              <a:rPr lang="nl-NL" sz="2800" b="1">
                <a:latin typeface="Trebuchet MS" panose="020B0603020202020204" pitchFamily="34" charset="0"/>
              </a:rPr>
              <a:t>getal</a:t>
            </a:r>
            <a:endParaRPr lang="nl-NL" sz="600" b="1">
              <a:latin typeface="Trebuchet MS" panose="020B0603020202020204" pitchFamily="34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1C42AE9-A09C-8EE2-AA05-649BF9EB3AE8}"/>
              </a:ext>
            </a:extLst>
          </p:cNvPr>
          <p:cNvSpPr txBox="1"/>
          <p:nvPr/>
        </p:nvSpPr>
        <p:spPr>
          <a:xfrm>
            <a:off x="4040181" y="3561309"/>
            <a:ext cx="1551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b="1">
                <a:latin typeface="Trebuchet MS" panose="020B0603020202020204" pitchFamily="34" charset="0"/>
              </a:rPr>
              <a:t>%getal</a:t>
            </a:r>
            <a:endParaRPr lang="nl-NL" sz="600" b="1">
              <a:latin typeface="Trebuchet MS" panose="020B0603020202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6B71B79-398E-BA8F-E8C6-71AED91AD7C6}"/>
              </a:ext>
            </a:extLst>
          </p:cNvPr>
          <p:cNvSpPr txBox="1"/>
          <p:nvPr/>
        </p:nvSpPr>
        <p:spPr>
          <a:xfrm>
            <a:off x="5340986" y="4368357"/>
            <a:ext cx="10464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>
                <a:latin typeface="Trebuchet MS" panose="020B0603020202020204" pitchFamily="34" charset="0"/>
              </a:rPr>
              <a:t>25%</a:t>
            </a:r>
            <a:endParaRPr lang="nl-NL" sz="800"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kstvak 6">
                <a:extLst>
                  <a:ext uri="{FF2B5EF4-FFF2-40B4-BE49-F238E27FC236}">
                    <a16:creationId xmlns:a16="http://schemas.microsoft.com/office/drawing/2014/main" id="{C90B7392-29CF-DB64-C585-62CC43B9E9F1}"/>
                  </a:ext>
                </a:extLst>
              </p:cNvPr>
              <p:cNvSpPr txBox="1"/>
              <p:nvPr/>
            </p:nvSpPr>
            <p:spPr>
              <a:xfrm>
                <a:off x="1919486" y="308097"/>
                <a:ext cx="3426116" cy="11353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NL" sz="4800">
                    <a:latin typeface="Trebuchet MS" panose="020B0603020202020204" pitchFamily="34" charset="0"/>
                  </a:rPr>
                  <a:t>¼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sz="4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4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nl-NL" sz="4800">
                    <a:latin typeface="Trebuchet MS" panose="020B0603020202020204" pitchFamily="34" charset="0"/>
                  </a:rPr>
                  <a:t> = </a:t>
                </a:r>
                <a:r>
                  <a:rPr lang="nl-NL" sz="3600">
                    <a:latin typeface="Trebuchet MS" panose="020B0603020202020204" pitchFamily="34" charset="0"/>
                  </a:rPr>
                  <a:t>1:4</a:t>
                </a:r>
                <a:endParaRPr lang="nl-NL" sz="105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7" name="Tekstvak 6">
                <a:extLst>
                  <a:ext uri="{FF2B5EF4-FFF2-40B4-BE49-F238E27FC236}">
                    <a16:creationId xmlns:a16="http://schemas.microsoft.com/office/drawing/2014/main" id="{17970FF7-D85C-B3B1-5B91-7A8FD36021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9486" y="308097"/>
                <a:ext cx="3426116" cy="1135311"/>
              </a:xfrm>
              <a:prstGeom prst="rect">
                <a:avLst/>
              </a:prstGeom>
              <a:blipFill>
                <a:blip r:embed="rId2"/>
                <a:stretch>
                  <a:fillRect l="-1246" t="-538" b="-12903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kstvak 7">
            <a:extLst>
              <a:ext uri="{FF2B5EF4-FFF2-40B4-BE49-F238E27FC236}">
                <a16:creationId xmlns:a16="http://schemas.microsoft.com/office/drawing/2014/main" id="{348F3DD4-05F0-B3A6-7B39-6884BB200471}"/>
              </a:ext>
            </a:extLst>
          </p:cNvPr>
          <p:cNvSpPr txBox="1"/>
          <p:nvPr/>
        </p:nvSpPr>
        <p:spPr>
          <a:xfrm>
            <a:off x="645210" y="4364161"/>
            <a:ext cx="13607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>
                <a:latin typeface="Trebuchet MS" panose="020B0603020202020204" pitchFamily="34" charset="0"/>
              </a:rPr>
              <a:t>0,25</a:t>
            </a:r>
            <a:endParaRPr lang="nl-NL" sz="800">
              <a:latin typeface="Trebuchet MS" panose="020B0603020202020204" pitchFamily="34" charset="0"/>
            </a:endParaRP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267B54EA-56A7-6F99-78C9-AD8619C9DAFE}"/>
              </a:ext>
            </a:extLst>
          </p:cNvPr>
          <p:cNvSpPr>
            <a:spLocks noChangeAspect="1"/>
          </p:cNvSpPr>
          <p:nvPr/>
        </p:nvSpPr>
        <p:spPr>
          <a:xfrm>
            <a:off x="1052732" y="863546"/>
            <a:ext cx="5159626" cy="5159626"/>
          </a:xfrm>
          <a:prstGeom prst="ellipse">
            <a:avLst/>
          </a:prstGeom>
          <a:noFill/>
          <a:ln w="1270000">
            <a:solidFill>
              <a:schemeClr val="accent1">
                <a:lumMod val="60000"/>
                <a:lumOff val="40000"/>
                <a:alpha val="27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el 2">
                <a:extLst>
                  <a:ext uri="{FF2B5EF4-FFF2-40B4-BE49-F238E27FC236}">
                    <a16:creationId xmlns:a16="http://schemas.microsoft.com/office/drawing/2014/main" id="{F2FDC080-4D10-EE45-D2D3-F93E8F1BDAB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559404" y="126348"/>
              <a:ext cx="4252382" cy="663402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89355">
                      <a:extLst>
                        <a:ext uri="{9D8B030D-6E8A-4147-A177-3AD203B41FA5}">
                          <a16:colId xmlns:a16="http://schemas.microsoft.com/office/drawing/2014/main" val="3938169819"/>
                        </a:ext>
                      </a:extLst>
                    </a:gridCol>
                    <a:gridCol w="1109981">
                      <a:extLst>
                        <a:ext uri="{9D8B030D-6E8A-4147-A177-3AD203B41FA5}">
                          <a16:colId xmlns:a16="http://schemas.microsoft.com/office/drawing/2014/main" val="864448177"/>
                        </a:ext>
                      </a:extLst>
                    </a:gridCol>
                    <a:gridCol w="953707">
                      <a:extLst>
                        <a:ext uri="{9D8B030D-6E8A-4147-A177-3AD203B41FA5}">
                          <a16:colId xmlns:a16="http://schemas.microsoft.com/office/drawing/2014/main" val="1083872214"/>
                        </a:ext>
                      </a:extLst>
                    </a:gridCol>
                    <a:gridCol w="999339">
                      <a:extLst>
                        <a:ext uri="{9D8B030D-6E8A-4147-A177-3AD203B41FA5}">
                          <a16:colId xmlns:a16="http://schemas.microsoft.com/office/drawing/2014/main" val="3337166185"/>
                        </a:ext>
                      </a:extLst>
                    </a:gridCol>
                  </a:tblGrid>
                  <a:tr h="6460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>
                              <a:latin typeface="Trebuchet MS" panose="020B0603020202020204" pitchFamily="34" charset="0"/>
                            </a:rPr>
                            <a:t>  %</a:t>
                          </a:r>
                          <a:endParaRPr lang="nl-NL" sz="3200">
                            <a:latin typeface="Trebuchet MS" panose="020B0603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>
                              <a:latin typeface="Trebuchet MS" panose="020B0603020202020204" pitchFamily="34" charset="0"/>
                            </a:rPr>
                            <a:t>:</a:t>
                          </a:r>
                          <a:endParaRPr lang="nl-NL" sz="3200">
                            <a:latin typeface="Trebuchet MS" panose="020B0603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3200">
                              <a:latin typeface="Trebuchet MS" panose="020B0603020202020204" pitchFamily="34" charset="0"/>
                            </a:rPr>
                            <a:t>×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nl-NL" sz="3200">
                              <a:latin typeface="Trebuchet MS" panose="020B0603020202020204" pitchFamily="34" charset="0"/>
                            </a:rPr>
                            <a:t>×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18769182"/>
                      </a:ext>
                    </a:extLst>
                  </a:tr>
                  <a:tr h="477551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>
                              <a:highlight>
                                <a:srgbClr val="FFFF00"/>
                              </a:highlight>
                              <a:latin typeface="Trebuchet MS" panose="020B0603020202020204" pitchFamily="34" charset="0"/>
                            </a:rPr>
                            <a:t>100%</a:t>
                          </a:r>
                          <a:endParaRPr lang="nl-NL" sz="2400">
                            <a:highlight>
                              <a:srgbClr val="FFFF00"/>
                            </a:highlight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highlight>
                                <a:srgbClr val="FFFF00"/>
                              </a:highlight>
                              <a:latin typeface="Trebuchet MS" panose="020B0603020202020204" pitchFamily="34" charset="0"/>
                            </a:rPr>
                            <a:t>:1</a:t>
                          </a:r>
                          <a:endParaRPr lang="nl-NL" sz="2400">
                            <a:highlight>
                              <a:srgbClr val="FFFF00"/>
                            </a:highlight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0">
                              <a:highlight>
                                <a:srgbClr val="FFFF00"/>
                              </a:highlight>
                              <a:latin typeface="Trebuchet MS" panose="020B0603020202020204" pitchFamily="34" charset="0"/>
                            </a:rPr>
                            <a:t>×</a:t>
                          </a:r>
                          <a:r>
                            <a:rPr lang="en-US" sz="2800">
                              <a:highlight>
                                <a:srgbClr val="FFFF00"/>
                              </a:highlight>
                              <a:latin typeface="Trebuchet MS" panose="020B0603020202020204" pitchFamily="34" charset="0"/>
                            </a:rPr>
                            <a:t>1</a:t>
                          </a:r>
                          <a:endParaRPr lang="nl-NL" sz="2800">
                            <a:highlight>
                              <a:srgbClr val="FFFF00"/>
                            </a:highlight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>
                              <a:highlight>
                                <a:srgbClr val="FFFF00"/>
                              </a:highlight>
                              <a:latin typeface="Trebuchet MS" panose="020B0603020202020204" pitchFamily="34" charset="0"/>
                            </a:rPr>
                            <a:t>×1</a:t>
                          </a:r>
                          <a:endParaRPr lang="nl-NL" sz="2800">
                            <a:highlight>
                              <a:srgbClr val="FFFF00"/>
                            </a:highlight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25563126"/>
                      </a:ext>
                    </a:extLst>
                  </a:tr>
                  <a:tr h="570252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nl-NL" sz="2400">
                              <a:latin typeface="Trebuchet MS" panose="020B0603020202020204" pitchFamily="34" charset="0"/>
                            </a:rPr>
                            <a:t>75%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2000" b="1"/>
                            <a:t>:</a:t>
                          </a:r>
                          <a14:m>
                            <m:oMath xmlns:m="http://schemas.openxmlformats.org/officeDocument/2006/math">
                              <m:r>
                                <a:rPr lang="nl-NL" sz="2400" b="1" i="1" baseline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nl-NL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l-NL" sz="2400" b="1" i="1" smtClean="0"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num>
                                <m:den>
                                  <m:r>
                                    <a:rPr lang="nl-NL" sz="2400" b="1" i="1" smtClean="0"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den>
                              </m:f>
                            </m:oMath>
                          </a14:m>
                          <a:endParaRPr lang="nl-NL" sz="1800" b="1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1800" b="0" i="1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f>
                                  <m:fPr>
                                    <m:ctrlPr>
                                      <a:rPr lang="nl-NL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sz="1800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num>
                                  <m:den>
                                    <m:r>
                                      <a:rPr lang="nl-NL" sz="1800" b="1" i="1" smtClean="0"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1800" b="1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>
                              <a:latin typeface="Trebuchet MS" panose="020B0603020202020204" pitchFamily="34" charset="0"/>
                            </a:rPr>
                            <a:t>×0,75</a:t>
                          </a:r>
                          <a:endParaRPr lang="nl-NL" sz="20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37018485"/>
                      </a:ext>
                    </a:extLst>
                  </a:tr>
                  <a:tr h="557611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50%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:2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1800" b="0" i="1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f>
                                  <m:fPr>
                                    <m:ctrlPr>
                                      <a:rPr lang="nl-NL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1800" b="1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000">
                              <a:latin typeface="Trebuchet MS" panose="020B0603020202020204" pitchFamily="34" charset="0"/>
                            </a:rPr>
                            <a:t>×0,5</a:t>
                          </a:r>
                          <a:endParaRPr lang="nl-NL" sz="20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70559192"/>
                      </a:ext>
                    </a:extLst>
                  </a:tr>
                  <a:tr h="559249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33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%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:3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1800" b="1" i="1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f>
                                  <m:fPr>
                                    <m:ctrlPr>
                                      <a:rPr lang="nl-NL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2800" b="1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000">
                              <a:latin typeface="Trebuchet MS" panose="020B0603020202020204" pitchFamily="34" charset="0"/>
                            </a:rPr>
                            <a:t>×0,33…</a:t>
                          </a:r>
                          <a:endParaRPr lang="nl-NL" sz="20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20630467"/>
                      </a:ext>
                    </a:extLst>
                  </a:tr>
                  <a:tr h="557611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25%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:4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1800" b="1" i="1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f>
                                  <m:fPr>
                                    <m:ctrlPr>
                                      <a:rPr lang="nl-NL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2800" b="1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000">
                              <a:latin typeface="Trebuchet MS" panose="020B0603020202020204" pitchFamily="34" charset="0"/>
                            </a:rPr>
                            <a:t>×0,25</a:t>
                          </a:r>
                          <a:endParaRPr lang="nl-NL" sz="20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68284081"/>
                      </a:ext>
                    </a:extLst>
                  </a:tr>
                  <a:tr h="559308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20%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:5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1800" b="1" i="1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f>
                                  <m:fPr>
                                    <m:ctrlPr>
                                      <a:rPr lang="nl-NL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𝟓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2800" b="1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000">
                              <a:latin typeface="Trebuchet MS" panose="020B0603020202020204" pitchFamily="34" charset="0"/>
                            </a:rPr>
                            <a:t>×0,2</a:t>
                          </a:r>
                          <a:endParaRPr lang="nl-NL" sz="20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58215144"/>
                      </a:ext>
                    </a:extLst>
                  </a:tr>
                  <a:tr h="559308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12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nl-NL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%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:8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1800" b="1" i="1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f>
                                  <m:fPr>
                                    <m:ctrlPr>
                                      <a:rPr lang="nl-NL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𝟖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2800" b="1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000">
                              <a:latin typeface="Trebuchet MS" panose="020B0603020202020204" pitchFamily="34" charset="0"/>
                            </a:rPr>
                            <a:t>×0,125</a:t>
                          </a:r>
                          <a:endParaRPr lang="nl-NL" sz="20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54680144"/>
                      </a:ext>
                    </a:extLst>
                  </a:tr>
                  <a:tr h="559249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10%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:10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1800" b="1" i="1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f>
                                  <m:fPr>
                                    <m:ctrlPr>
                                      <a:rPr lang="nl-NL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2800" b="1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000">
                              <a:latin typeface="Trebuchet MS" panose="020B0603020202020204" pitchFamily="34" charset="0"/>
                            </a:rPr>
                            <a:t>×0,1</a:t>
                          </a:r>
                          <a:endParaRPr lang="nl-NL" sz="20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0451780"/>
                      </a:ext>
                    </a:extLst>
                  </a:tr>
                  <a:tr h="559249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5%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:20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1800" b="1" i="1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f>
                                  <m:fPr>
                                    <m:ctrlPr>
                                      <a:rPr lang="nl-NL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𝟐𝟎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2800" b="1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000">
                              <a:latin typeface="Trebuchet MS" panose="020B0603020202020204" pitchFamily="34" charset="0"/>
                            </a:rPr>
                            <a:t>×0,05</a:t>
                          </a:r>
                          <a:endParaRPr lang="nl-NL" sz="20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51427654"/>
                      </a:ext>
                    </a:extLst>
                  </a:tr>
                  <a:tr h="559249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1%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:100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1800" b="1" i="1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f>
                                  <m:fPr>
                                    <m:ctrlPr>
                                      <a:rPr lang="nl-NL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𝟏𝟎𝟎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2800" b="1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000">
                              <a:latin typeface="Trebuchet MS" panose="020B0603020202020204" pitchFamily="34" charset="0"/>
                            </a:rPr>
                            <a:t>×0,01</a:t>
                          </a:r>
                          <a:endParaRPr lang="nl-NL" sz="20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5854413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el 2">
                <a:extLst>
                  <a:ext uri="{FF2B5EF4-FFF2-40B4-BE49-F238E27FC236}">
                    <a16:creationId xmlns:a16="http://schemas.microsoft.com/office/drawing/2014/main" id="{EDB70895-CC76-5AB3-DE67-553748DC06F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99010744"/>
                  </p:ext>
                </p:extLst>
              </p:nvPr>
            </p:nvGraphicFramePr>
            <p:xfrm>
              <a:off x="7559404" y="126348"/>
              <a:ext cx="4252382" cy="663402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89355">
                      <a:extLst>
                        <a:ext uri="{9D8B030D-6E8A-4147-A177-3AD203B41FA5}">
                          <a16:colId xmlns:a16="http://schemas.microsoft.com/office/drawing/2014/main" val="3938169819"/>
                        </a:ext>
                      </a:extLst>
                    </a:gridCol>
                    <a:gridCol w="1109981">
                      <a:extLst>
                        <a:ext uri="{9D8B030D-6E8A-4147-A177-3AD203B41FA5}">
                          <a16:colId xmlns:a16="http://schemas.microsoft.com/office/drawing/2014/main" val="864448177"/>
                        </a:ext>
                      </a:extLst>
                    </a:gridCol>
                    <a:gridCol w="953707">
                      <a:extLst>
                        <a:ext uri="{9D8B030D-6E8A-4147-A177-3AD203B41FA5}">
                          <a16:colId xmlns:a16="http://schemas.microsoft.com/office/drawing/2014/main" val="1083872214"/>
                        </a:ext>
                      </a:extLst>
                    </a:gridCol>
                    <a:gridCol w="999339">
                      <a:extLst>
                        <a:ext uri="{9D8B030D-6E8A-4147-A177-3AD203B41FA5}">
                          <a16:colId xmlns:a16="http://schemas.microsoft.com/office/drawing/2014/main" val="3337166185"/>
                        </a:ext>
                      </a:extLst>
                    </a:gridCol>
                  </a:tblGrid>
                  <a:tr h="6460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>
                              <a:latin typeface="Trebuchet MS" panose="020B0603020202020204" pitchFamily="34" charset="0"/>
                            </a:rPr>
                            <a:t>  %</a:t>
                          </a:r>
                          <a:endParaRPr lang="nl-NL" sz="3200">
                            <a:latin typeface="Trebuchet MS" panose="020B0603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>
                              <a:latin typeface="Trebuchet MS" panose="020B0603020202020204" pitchFamily="34" charset="0"/>
                            </a:rPr>
                            <a:t>:</a:t>
                          </a:r>
                          <a:endParaRPr lang="nl-NL" sz="3200">
                            <a:latin typeface="Trebuchet MS" panose="020B0603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3200">
                              <a:latin typeface="Trebuchet MS" panose="020B0603020202020204" pitchFamily="34" charset="0"/>
                            </a:rPr>
                            <a:t>×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nl-NL" sz="3200">
                              <a:latin typeface="Trebuchet MS" panose="020B0603020202020204" pitchFamily="34" charset="0"/>
                            </a:rPr>
                            <a:t>×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18769182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>
                              <a:highlight>
                                <a:srgbClr val="FFFF00"/>
                              </a:highlight>
                              <a:latin typeface="Trebuchet MS" panose="020B0603020202020204" pitchFamily="34" charset="0"/>
                            </a:rPr>
                            <a:t>100%</a:t>
                          </a:r>
                          <a:endParaRPr lang="nl-NL" sz="2400">
                            <a:highlight>
                              <a:srgbClr val="FFFF00"/>
                            </a:highlight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highlight>
                                <a:srgbClr val="FFFF00"/>
                              </a:highlight>
                              <a:latin typeface="Trebuchet MS" panose="020B0603020202020204" pitchFamily="34" charset="0"/>
                            </a:rPr>
                            <a:t>:1</a:t>
                          </a:r>
                          <a:endParaRPr lang="nl-NL" sz="2400">
                            <a:highlight>
                              <a:srgbClr val="FFFF00"/>
                            </a:highlight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0">
                              <a:highlight>
                                <a:srgbClr val="FFFF00"/>
                              </a:highlight>
                              <a:latin typeface="Trebuchet MS" panose="020B0603020202020204" pitchFamily="34" charset="0"/>
                            </a:rPr>
                            <a:t>×</a:t>
                          </a:r>
                          <a:r>
                            <a:rPr lang="en-US" sz="2800">
                              <a:highlight>
                                <a:srgbClr val="FFFF00"/>
                              </a:highlight>
                              <a:latin typeface="Trebuchet MS" panose="020B0603020202020204" pitchFamily="34" charset="0"/>
                            </a:rPr>
                            <a:t>1</a:t>
                          </a:r>
                          <a:endParaRPr lang="nl-NL" sz="2800">
                            <a:highlight>
                              <a:srgbClr val="FFFF00"/>
                            </a:highlight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>
                              <a:highlight>
                                <a:srgbClr val="FFFF00"/>
                              </a:highlight>
                              <a:latin typeface="Trebuchet MS" panose="020B0603020202020204" pitchFamily="34" charset="0"/>
                            </a:rPr>
                            <a:t>×1</a:t>
                          </a:r>
                          <a:endParaRPr lang="nl-NL" sz="2800">
                            <a:highlight>
                              <a:srgbClr val="FFFF00"/>
                            </a:highlight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25563126"/>
                      </a:ext>
                    </a:extLst>
                  </a:tr>
                  <a:tr h="618744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nl-NL" sz="2400">
                              <a:latin typeface="Trebuchet MS" panose="020B0603020202020204" pitchFamily="34" charset="0"/>
                            </a:rPr>
                            <a:t>75%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7692" t="-199020" r="-178571" b="-7911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40764" t="-199020" r="-107006" b="-7911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>
                              <a:latin typeface="Trebuchet MS" panose="020B0603020202020204" pitchFamily="34" charset="0"/>
                            </a:rPr>
                            <a:t>×0,75</a:t>
                          </a:r>
                          <a:endParaRPr lang="nl-NL" sz="20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37018485"/>
                      </a:ext>
                    </a:extLst>
                  </a:tr>
                  <a:tr h="605028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50%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:2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40764" t="-308081" r="-107006" b="-7151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000">
                              <a:latin typeface="Trebuchet MS" panose="020B0603020202020204" pitchFamily="34" charset="0"/>
                            </a:rPr>
                            <a:t>×0,5</a:t>
                          </a:r>
                          <a:endParaRPr lang="nl-NL" sz="20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70559192"/>
                      </a:ext>
                    </a:extLst>
                  </a:tr>
                  <a:tr h="606806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13" t="-404000" r="-260000" b="-60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:3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40764" t="-404000" r="-107006" b="-60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000">
                              <a:latin typeface="Trebuchet MS" panose="020B0603020202020204" pitchFamily="34" charset="0"/>
                            </a:rPr>
                            <a:t>×0,33…</a:t>
                          </a:r>
                          <a:endParaRPr lang="nl-NL" sz="20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20630467"/>
                      </a:ext>
                    </a:extLst>
                  </a:tr>
                  <a:tr h="605028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25%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:4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40764" t="-509091" r="-107006" b="-5141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000">
                              <a:latin typeface="Trebuchet MS" panose="020B0603020202020204" pitchFamily="34" charset="0"/>
                            </a:rPr>
                            <a:t>×0,25</a:t>
                          </a:r>
                          <a:endParaRPr lang="nl-NL" sz="20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68284081"/>
                      </a:ext>
                    </a:extLst>
                  </a:tr>
                  <a:tr h="60687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20%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:5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40764" t="-603000" r="-107006" b="-409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000">
                              <a:latin typeface="Trebuchet MS" panose="020B0603020202020204" pitchFamily="34" charset="0"/>
                            </a:rPr>
                            <a:t>×0,2</a:t>
                          </a:r>
                          <a:endParaRPr lang="nl-NL" sz="20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58215144"/>
                      </a:ext>
                    </a:extLst>
                  </a:tr>
                  <a:tr h="606870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13" t="-710101" r="-260000" b="-3131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:8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40764" t="-710101" r="-107006" b="-3131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000">
                              <a:latin typeface="Trebuchet MS" panose="020B0603020202020204" pitchFamily="34" charset="0"/>
                            </a:rPr>
                            <a:t>×0,125</a:t>
                          </a:r>
                          <a:endParaRPr lang="nl-NL" sz="20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54680144"/>
                      </a:ext>
                    </a:extLst>
                  </a:tr>
                  <a:tr h="606806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10%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:10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40764" t="-802000" r="-107006" b="-2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000">
                              <a:latin typeface="Trebuchet MS" panose="020B0603020202020204" pitchFamily="34" charset="0"/>
                            </a:rPr>
                            <a:t>×0,1</a:t>
                          </a:r>
                          <a:endParaRPr lang="nl-NL" sz="20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0451780"/>
                      </a:ext>
                    </a:extLst>
                  </a:tr>
                  <a:tr h="606806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5%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:20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40764" t="-911111" r="-107006" b="-1121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000">
                              <a:latin typeface="Trebuchet MS" panose="020B0603020202020204" pitchFamily="34" charset="0"/>
                            </a:rPr>
                            <a:t>×0,05</a:t>
                          </a:r>
                          <a:endParaRPr lang="nl-NL" sz="20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51427654"/>
                      </a:ext>
                    </a:extLst>
                  </a:tr>
                  <a:tr h="606806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1%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:100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40764" t="-1001000" r="-107006" b="-11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000">
                              <a:latin typeface="Trebuchet MS" panose="020B0603020202020204" pitchFamily="34" charset="0"/>
                            </a:rPr>
                            <a:t>×0,01</a:t>
                          </a:r>
                          <a:endParaRPr lang="nl-NL" sz="20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5854413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0360558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el 2">
                <a:extLst>
                  <a:ext uri="{FF2B5EF4-FFF2-40B4-BE49-F238E27FC236}">
                    <a16:creationId xmlns:a16="http://schemas.microsoft.com/office/drawing/2014/main" id="{F0C9F2FF-DC3D-BFC0-6BA2-4B0FB055DA9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95331818"/>
                  </p:ext>
                </p:extLst>
              </p:nvPr>
            </p:nvGraphicFramePr>
            <p:xfrm>
              <a:off x="333716" y="88582"/>
              <a:ext cx="4505898" cy="663402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89355">
                      <a:extLst>
                        <a:ext uri="{9D8B030D-6E8A-4147-A177-3AD203B41FA5}">
                          <a16:colId xmlns:a16="http://schemas.microsoft.com/office/drawing/2014/main" val="3938169819"/>
                        </a:ext>
                      </a:extLst>
                    </a:gridCol>
                    <a:gridCol w="1109981">
                      <a:extLst>
                        <a:ext uri="{9D8B030D-6E8A-4147-A177-3AD203B41FA5}">
                          <a16:colId xmlns:a16="http://schemas.microsoft.com/office/drawing/2014/main" val="864448177"/>
                        </a:ext>
                      </a:extLst>
                    </a:gridCol>
                    <a:gridCol w="953707">
                      <a:extLst>
                        <a:ext uri="{9D8B030D-6E8A-4147-A177-3AD203B41FA5}">
                          <a16:colId xmlns:a16="http://schemas.microsoft.com/office/drawing/2014/main" val="1083872214"/>
                        </a:ext>
                      </a:extLst>
                    </a:gridCol>
                    <a:gridCol w="1252855">
                      <a:extLst>
                        <a:ext uri="{9D8B030D-6E8A-4147-A177-3AD203B41FA5}">
                          <a16:colId xmlns:a16="http://schemas.microsoft.com/office/drawing/2014/main" val="3337166185"/>
                        </a:ext>
                      </a:extLst>
                    </a:gridCol>
                  </a:tblGrid>
                  <a:tr h="646098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3200">
                              <a:latin typeface="Trebuchet MS" panose="020B0603020202020204" pitchFamily="34" charset="0"/>
                            </a:rPr>
                            <a:t>%</a:t>
                          </a:r>
                          <a:endParaRPr lang="nl-NL" sz="3200">
                            <a:latin typeface="Trebuchet MS" panose="020B0603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>
                              <a:latin typeface="Trebuchet MS" panose="020B0603020202020204" pitchFamily="34" charset="0"/>
                            </a:rPr>
                            <a:t>:</a:t>
                          </a:r>
                          <a:endParaRPr lang="nl-NL" sz="3200">
                            <a:latin typeface="Trebuchet MS" panose="020B0603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3200">
                              <a:latin typeface="Trebuchet MS" panose="020B0603020202020204" pitchFamily="34" charset="0"/>
                            </a:rPr>
                            <a:t>×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nl-NL" sz="3200">
                              <a:latin typeface="Trebuchet MS" panose="020B0603020202020204" pitchFamily="34" charset="0"/>
                            </a:rPr>
                            <a:t>×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18769182"/>
                      </a:ext>
                    </a:extLst>
                  </a:tr>
                  <a:tr h="477551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>
                              <a:highlight>
                                <a:srgbClr val="FFFF00"/>
                              </a:highlight>
                              <a:latin typeface="Trebuchet MS" panose="020B0603020202020204" pitchFamily="34" charset="0"/>
                            </a:rPr>
                            <a:t>100%</a:t>
                          </a:r>
                          <a:endParaRPr lang="nl-NL" sz="2400">
                            <a:highlight>
                              <a:srgbClr val="FFFF00"/>
                            </a:highlight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highlight>
                                <a:srgbClr val="FFFF00"/>
                              </a:highlight>
                              <a:latin typeface="Trebuchet MS" panose="020B0603020202020204" pitchFamily="34" charset="0"/>
                            </a:rPr>
                            <a:t>:1</a:t>
                          </a:r>
                          <a:endParaRPr lang="nl-NL" sz="2400">
                            <a:highlight>
                              <a:srgbClr val="FFFF00"/>
                            </a:highlight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0">
                              <a:highlight>
                                <a:srgbClr val="FFFF00"/>
                              </a:highlight>
                              <a:latin typeface="Trebuchet MS" panose="020B0603020202020204" pitchFamily="34" charset="0"/>
                            </a:rPr>
                            <a:t>×</a:t>
                          </a:r>
                          <a:r>
                            <a:rPr lang="en-US" sz="2800">
                              <a:highlight>
                                <a:srgbClr val="FFFF00"/>
                              </a:highlight>
                              <a:latin typeface="Trebuchet MS" panose="020B0603020202020204" pitchFamily="34" charset="0"/>
                            </a:rPr>
                            <a:t>1</a:t>
                          </a:r>
                          <a:endParaRPr lang="nl-NL" sz="2800">
                            <a:highlight>
                              <a:srgbClr val="FFFF00"/>
                            </a:highlight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>
                              <a:highlight>
                                <a:srgbClr val="FFFF00"/>
                              </a:highlight>
                              <a:latin typeface="Trebuchet MS" panose="020B0603020202020204" pitchFamily="34" charset="0"/>
                            </a:rPr>
                            <a:t>×1</a:t>
                          </a:r>
                          <a:endParaRPr lang="nl-NL" sz="2800">
                            <a:highlight>
                              <a:srgbClr val="FFFF00"/>
                            </a:highlight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25563126"/>
                      </a:ext>
                    </a:extLst>
                  </a:tr>
                  <a:tr h="570252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nl-NL" sz="2400">
                              <a:latin typeface="Trebuchet MS" panose="020B0603020202020204" pitchFamily="34" charset="0"/>
                            </a:rPr>
                            <a:t>75%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2000" b="1"/>
                            <a:t>:</a:t>
                          </a:r>
                          <a14:m>
                            <m:oMath xmlns:m="http://schemas.openxmlformats.org/officeDocument/2006/math">
                              <m:r>
                                <a:rPr lang="nl-NL" sz="2400" b="1" i="1" baseline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nl-NL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l-NL" sz="2400" b="1" i="1" smtClean="0"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num>
                                <m:den>
                                  <m:r>
                                    <a:rPr lang="nl-NL" sz="2400" b="1" i="1" smtClean="0"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den>
                              </m:f>
                            </m:oMath>
                          </a14:m>
                          <a:endParaRPr lang="nl-NL" sz="1800" b="1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1800" b="0" i="1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f>
                                  <m:fPr>
                                    <m:ctrlPr>
                                      <a:rPr lang="nl-NL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sz="1800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num>
                                  <m:den>
                                    <m:r>
                                      <a:rPr lang="nl-NL" sz="1800" b="1" i="1" smtClean="0"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1800" b="1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>
                              <a:latin typeface="Trebuchet MS" panose="020B0603020202020204" pitchFamily="34" charset="0"/>
                            </a:rPr>
                            <a:t>×0,75</a:t>
                          </a:r>
                          <a:endParaRPr lang="nl-NL" sz="20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37018485"/>
                      </a:ext>
                    </a:extLst>
                  </a:tr>
                  <a:tr h="557611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50%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:2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1800" b="0" i="1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f>
                                  <m:fPr>
                                    <m:ctrlPr>
                                      <a:rPr lang="nl-NL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1800" b="1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000">
                              <a:latin typeface="Trebuchet MS" panose="020B0603020202020204" pitchFamily="34" charset="0"/>
                            </a:rPr>
                            <a:t>×0,5</a:t>
                          </a:r>
                          <a:endParaRPr lang="nl-NL" sz="20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70559192"/>
                      </a:ext>
                    </a:extLst>
                  </a:tr>
                  <a:tr h="559249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33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%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:3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1800" b="1" i="1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f>
                                  <m:fPr>
                                    <m:ctrlPr>
                                      <a:rPr lang="nl-NL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2800" b="1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000">
                              <a:latin typeface="Trebuchet MS" panose="020B0603020202020204" pitchFamily="34" charset="0"/>
                            </a:rPr>
                            <a:t>×0,33…</a:t>
                          </a:r>
                          <a:endParaRPr lang="nl-NL" sz="20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20630467"/>
                      </a:ext>
                    </a:extLst>
                  </a:tr>
                  <a:tr h="557611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25%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:4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1800" b="1" i="1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f>
                                  <m:fPr>
                                    <m:ctrlPr>
                                      <a:rPr lang="nl-NL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2800" b="1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000">
                              <a:latin typeface="Trebuchet MS" panose="020B0603020202020204" pitchFamily="34" charset="0"/>
                            </a:rPr>
                            <a:t>×0,25</a:t>
                          </a:r>
                          <a:endParaRPr lang="nl-NL" sz="20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68284081"/>
                      </a:ext>
                    </a:extLst>
                  </a:tr>
                  <a:tr h="559308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20%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:5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1800" b="1" i="1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f>
                                  <m:fPr>
                                    <m:ctrlPr>
                                      <a:rPr lang="nl-NL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𝟓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2800" b="1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000">
                              <a:latin typeface="Trebuchet MS" panose="020B0603020202020204" pitchFamily="34" charset="0"/>
                            </a:rPr>
                            <a:t>×0,2</a:t>
                          </a:r>
                          <a:endParaRPr lang="nl-NL" sz="20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58215144"/>
                      </a:ext>
                    </a:extLst>
                  </a:tr>
                  <a:tr h="559308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12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nl-NL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%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:8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1800" b="1" i="1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f>
                                  <m:fPr>
                                    <m:ctrlPr>
                                      <a:rPr lang="nl-NL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𝟖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2800" b="1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000">
                              <a:latin typeface="Trebuchet MS" panose="020B0603020202020204" pitchFamily="34" charset="0"/>
                            </a:rPr>
                            <a:t>×0,125</a:t>
                          </a:r>
                          <a:endParaRPr lang="nl-NL" sz="20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54680144"/>
                      </a:ext>
                    </a:extLst>
                  </a:tr>
                  <a:tr h="559249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10%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:10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1800" b="1" i="1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f>
                                  <m:fPr>
                                    <m:ctrlPr>
                                      <a:rPr lang="nl-NL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2800" b="1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000">
                              <a:latin typeface="Trebuchet MS" panose="020B0603020202020204" pitchFamily="34" charset="0"/>
                            </a:rPr>
                            <a:t>×0,1</a:t>
                          </a:r>
                          <a:endParaRPr lang="nl-NL" sz="20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0451780"/>
                      </a:ext>
                    </a:extLst>
                  </a:tr>
                  <a:tr h="559249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5%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:20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1800" b="1" i="1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f>
                                  <m:fPr>
                                    <m:ctrlPr>
                                      <a:rPr lang="nl-NL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𝟐𝟎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2800" b="1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000">
                              <a:latin typeface="Trebuchet MS" panose="020B0603020202020204" pitchFamily="34" charset="0"/>
                            </a:rPr>
                            <a:t>×0,05</a:t>
                          </a:r>
                          <a:endParaRPr lang="nl-NL" sz="20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51427654"/>
                      </a:ext>
                    </a:extLst>
                  </a:tr>
                  <a:tr h="559249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1%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:100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1800" b="1" i="1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f>
                                  <m:fPr>
                                    <m:ctrlPr>
                                      <a:rPr lang="nl-NL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𝟏𝟎𝟎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2800" b="1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000">
                              <a:latin typeface="Trebuchet MS" panose="020B0603020202020204" pitchFamily="34" charset="0"/>
                            </a:rPr>
                            <a:t>×0,01</a:t>
                          </a:r>
                          <a:endParaRPr lang="nl-NL" sz="20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5854413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el 2">
                <a:extLst>
                  <a:ext uri="{FF2B5EF4-FFF2-40B4-BE49-F238E27FC236}">
                    <a16:creationId xmlns:a16="http://schemas.microsoft.com/office/drawing/2014/main" id="{F0C9F2FF-DC3D-BFC0-6BA2-4B0FB055DA9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95331818"/>
                  </p:ext>
                </p:extLst>
              </p:nvPr>
            </p:nvGraphicFramePr>
            <p:xfrm>
              <a:off x="333716" y="88582"/>
              <a:ext cx="4505898" cy="663402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89355">
                      <a:extLst>
                        <a:ext uri="{9D8B030D-6E8A-4147-A177-3AD203B41FA5}">
                          <a16:colId xmlns:a16="http://schemas.microsoft.com/office/drawing/2014/main" val="3938169819"/>
                        </a:ext>
                      </a:extLst>
                    </a:gridCol>
                    <a:gridCol w="1109981">
                      <a:extLst>
                        <a:ext uri="{9D8B030D-6E8A-4147-A177-3AD203B41FA5}">
                          <a16:colId xmlns:a16="http://schemas.microsoft.com/office/drawing/2014/main" val="864448177"/>
                        </a:ext>
                      </a:extLst>
                    </a:gridCol>
                    <a:gridCol w="953707">
                      <a:extLst>
                        <a:ext uri="{9D8B030D-6E8A-4147-A177-3AD203B41FA5}">
                          <a16:colId xmlns:a16="http://schemas.microsoft.com/office/drawing/2014/main" val="1083872214"/>
                        </a:ext>
                      </a:extLst>
                    </a:gridCol>
                    <a:gridCol w="1252855">
                      <a:extLst>
                        <a:ext uri="{9D8B030D-6E8A-4147-A177-3AD203B41FA5}">
                          <a16:colId xmlns:a16="http://schemas.microsoft.com/office/drawing/2014/main" val="3337166185"/>
                        </a:ext>
                      </a:extLst>
                    </a:gridCol>
                  </a:tblGrid>
                  <a:tr h="646098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3200">
                              <a:latin typeface="Trebuchet MS" panose="020B0603020202020204" pitchFamily="34" charset="0"/>
                            </a:rPr>
                            <a:t>%</a:t>
                          </a:r>
                          <a:endParaRPr lang="nl-NL" sz="3200">
                            <a:latin typeface="Trebuchet MS" panose="020B0603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>
                              <a:latin typeface="Trebuchet MS" panose="020B0603020202020204" pitchFamily="34" charset="0"/>
                            </a:rPr>
                            <a:t>:</a:t>
                          </a:r>
                          <a:endParaRPr lang="nl-NL" sz="3200">
                            <a:latin typeface="Trebuchet MS" panose="020B0603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3200">
                              <a:latin typeface="Trebuchet MS" panose="020B0603020202020204" pitchFamily="34" charset="0"/>
                            </a:rPr>
                            <a:t>×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nl-NL" sz="3200">
                              <a:latin typeface="Trebuchet MS" panose="020B0603020202020204" pitchFamily="34" charset="0"/>
                            </a:rPr>
                            <a:t>×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18769182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>
                              <a:highlight>
                                <a:srgbClr val="FFFF00"/>
                              </a:highlight>
                              <a:latin typeface="Trebuchet MS" panose="020B0603020202020204" pitchFamily="34" charset="0"/>
                            </a:rPr>
                            <a:t>100%</a:t>
                          </a:r>
                          <a:endParaRPr lang="nl-NL" sz="2400">
                            <a:highlight>
                              <a:srgbClr val="FFFF00"/>
                            </a:highlight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highlight>
                                <a:srgbClr val="FFFF00"/>
                              </a:highlight>
                              <a:latin typeface="Trebuchet MS" panose="020B0603020202020204" pitchFamily="34" charset="0"/>
                            </a:rPr>
                            <a:t>:1</a:t>
                          </a:r>
                          <a:endParaRPr lang="nl-NL" sz="2400">
                            <a:highlight>
                              <a:srgbClr val="FFFF00"/>
                            </a:highlight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0">
                              <a:highlight>
                                <a:srgbClr val="FFFF00"/>
                              </a:highlight>
                              <a:latin typeface="Trebuchet MS" panose="020B0603020202020204" pitchFamily="34" charset="0"/>
                            </a:rPr>
                            <a:t>×</a:t>
                          </a:r>
                          <a:r>
                            <a:rPr lang="en-US" sz="2800">
                              <a:highlight>
                                <a:srgbClr val="FFFF00"/>
                              </a:highlight>
                              <a:latin typeface="Trebuchet MS" panose="020B0603020202020204" pitchFamily="34" charset="0"/>
                            </a:rPr>
                            <a:t>1</a:t>
                          </a:r>
                          <a:endParaRPr lang="nl-NL" sz="2800">
                            <a:highlight>
                              <a:srgbClr val="FFFF00"/>
                            </a:highlight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>
                              <a:highlight>
                                <a:srgbClr val="FFFF00"/>
                              </a:highlight>
                              <a:latin typeface="Trebuchet MS" panose="020B0603020202020204" pitchFamily="34" charset="0"/>
                            </a:rPr>
                            <a:t>×1</a:t>
                          </a:r>
                          <a:endParaRPr lang="nl-NL" sz="2800">
                            <a:highlight>
                              <a:srgbClr val="FFFF00"/>
                            </a:highlight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25563126"/>
                      </a:ext>
                    </a:extLst>
                  </a:tr>
                  <a:tr h="618744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nl-NL" sz="2400">
                              <a:latin typeface="Trebuchet MS" panose="020B0603020202020204" pitchFamily="34" charset="0"/>
                            </a:rPr>
                            <a:t>75%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07104" t="-199020" r="-200546" b="-7911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42949" t="-199020" r="-135256" b="-7911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>
                              <a:latin typeface="Trebuchet MS" panose="020B0603020202020204" pitchFamily="34" charset="0"/>
                            </a:rPr>
                            <a:t>×0,75</a:t>
                          </a:r>
                          <a:endParaRPr lang="nl-NL" sz="20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37018485"/>
                      </a:ext>
                    </a:extLst>
                  </a:tr>
                  <a:tr h="605028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50%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:2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42949" t="-308081" r="-135256" b="-7151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000">
                              <a:latin typeface="Trebuchet MS" panose="020B0603020202020204" pitchFamily="34" charset="0"/>
                            </a:rPr>
                            <a:t>×0,5</a:t>
                          </a:r>
                          <a:endParaRPr lang="nl-NL" sz="20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70559192"/>
                      </a:ext>
                    </a:extLst>
                  </a:tr>
                  <a:tr h="606806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13" t="-404000" r="-282051" b="-60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:3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42949" t="-404000" r="-135256" b="-60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000">
                              <a:latin typeface="Trebuchet MS" panose="020B0603020202020204" pitchFamily="34" charset="0"/>
                            </a:rPr>
                            <a:t>×0,33…</a:t>
                          </a:r>
                          <a:endParaRPr lang="nl-NL" sz="20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20630467"/>
                      </a:ext>
                    </a:extLst>
                  </a:tr>
                  <a:tr h="605028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25%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:4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42949" t="-509091" r="-135256" b="-5141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000">
                              <a:latin typeface="Trebuchet MS" panose="020B0603020202020204" pitchFamily="34" charset="0"/>
                            </a:rPr>
                            <a:t>×0,25</a:t>
                          </a:r>
                          <a:endParaRPr lang="nl-NL" sz="20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68284081"/>
                      </a:ext>
                    </a:extLst>
                  </a:tr>
                  <a:tr h="60687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20%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:5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42949" t="-603000" r="-135256" b="-409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000">
                              <a:latin typeface="Trebuchet MS" panose="020B0603020202020204" pitchFamily="34" charset="0"/>
                            </a:rPr>
                            <a:t>×0,2</a:t>
                          </a:r>
                          <a:endParaRPr lang="nl-NL" sz="20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58215144"/>
                      </a:ext>
                    </a:extLst>
                  </a:tr>
                  <a:tr h="606870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13" t="-710101" r="-282051" b="-3131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:8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42949" t="-710101" r="-135256" b="-3131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000">
                              <a:latin typeface="Trebuchet MS" panose="020B0603020202020204" pitchFamily="34" charset="0"/>
                            </a:rPr>
                            <a:t>×0,125</a:t>
                          </a:r>
                          <a:endParaRPr lang="nl-NL" sz="20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54680144"/>
                      </a:ext>
                    </a:extLst>
                  </a:tr>
                  <a:tr h="606806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10%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:10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42949" t="-802000" r="-135256" b="-2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000">
                              <a:latin typeface="Trebuchet MS" panose="020B0603020202020204" pitchFamily="34" charset="0"/>
                            </a:rPr>
                            <a:t>×0,1</a:t>
                          </a:r>
                          <a:endParaRPr lang="nl-NL" sz="20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0451780"/>
                      </a:ext>
                    </a:extLst>
                  </a:tr>
                  <a:tr h="606806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5%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:20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42949" t="-911111" r="-135256" b="-1121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000">
                              <a:latin typeface="Trebuchet MS" panose="020B0603020202020204" pitchFamily="34" charset="0"/>
                            </a:rPr>
                            <a:t>×0,05</a:t>
                          </a:r>
                          <a:endParaRPr lang="nl-NL" sz="20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51427654"/>
                      </a:ext>
                    </a:extLst>
                  </a:tr>
                  <a:tr h="606806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1%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latin typeface="Trebuchet MS" panose="020B0603020202020204" pitchFamily="34" charset="0"/>
                            </a:rPr>
                            <a:t>:100</a:t>
                          </a:r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42949" t="-1001000" r="-135256" b="-11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000">
                              <a:latin typeface="Trebuchet MS" panose="020B0603020202020204" pitchFamily="34" charset="0"/>
                            </a:rPr>
                            <a:t>×0,01</a:t>
                          </a:r>
                          <a:endParaRPr lang="nl-NL" sz="20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5854413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kstvak 2">
                <a:extLst>
                  <a:ext uri="{FF2B5EF4-FFF2-40B4-BE49-F238E27FC236}">
                    <a16:creationId xmlns:a16="http://schemas.microsoft.com/office/drawing/2014/main" id="{9B2A0727-030D-5A92-2F54-7C032B842440}"/>
                  </a:ext>
                </a:extLst>
              </p:cNvPr>
              <p:cNvSpPr txBox="1"/>
              <p:nvPr/>
            </p:nvSpPr>
            <p:spPr>
              <a:xfrm>
                <a:off x="5531556" y="553156"/>
                <a:ext cx="6400468" cy="5822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>
                    <a:latin typeface="Trebuchet MS" panose="020B0603020202020204" pitchFamily="34" charset="0"/>
                  </a:rPr>
                  <a:t>“procent” = “per 100”</a:t>
                </a:r>
              </a:p>
              <a:p>
                <a:endParaRPr lang="en-US" sz="2400" i="1">
                  <a:latin typeface="Trebuchet MS" panose="020B0603020202020204" pitchFamily="34" charset="0"/>
                </a:endParaRPr>
              </a:p>
              <a:p>
                <a:endParaRPr lang="en-US" sz="2400" i="1">
                  <a:latin typeface="Trebuchet MS" panose="020B0603020202020204" pitchFamily="34" charset="0"/>
                </a:endParaRPr>
              </a:p>
              <a:p>
                <a:endParaRPr lang="en-US" sz="2400" i="1">
                  <a:latin typeface="Trebuchet MS" panose="020B0603020202020204" pitchFamily="34" charset="0"/>
                </a:endParaRPr>
              </a:p>
              <a:p>
                <a:endParaRPr lang="en-US" sz="2400" i="1">
                  <a:latin typeface="Trebuchet MS" panose="020B0603020202020204" pitchFamily="34" charset="0"/>
                </a:endParaRPr>
              </a:p>
              <a:p>
                <a:endParaRPr lang="en-US" sz="2800">
                  <a:latin typeface="Trebuchet MS" panose="020B0603020202020204" pitchFamily="34" charset="0"/>
                </a:endParaRPr>
              </a:p>
              <a:p>
                <a:endParaRPr lang="en-US" sz="2800">
                  <a:latin typeface="Trebuchet MS" panose="020B0603020202020204" pitchFamily="34" charset="0"/>
                </a:endParaRPr>
              </a:p>
              <a:p>
                <a:r>
                  <a:rPr lang="en-US" sz="2800">
                    <a:latin typeface="Trebuchet MS" panose="020B0603020202020204" pitchFamily="34" charset="0"/>
                  </a:rPr>
                  <a:t>  25% van   60 = 60 : 4 		= </a:t>
                </a:r>
                <a:r>
                  <a:rPr lang="en-US" sz="2800" b="1" u="sng">
                    <a:latin typeface="Trebuchet MS" panose="020B0603020202020204" pitchFamily="34" charset="0"/>
                  </a:rPr>
                  <a:t>15</a:t>
                </a:r>
                <a:endParaRPr lang="en-US" sz="2800">
                  <a:latin typeface="Trebuchet MS" panose="020B0603020202020204" pitchFamily="34" charset="0"/>
                </a:endParaRPr>
              </a:p>
              <a:p>
                <a:r>
                  <a:rPr lang="en-US" sz="2800">
                    <a:latin typeface="Trebuchet MS" panose="020B0603020202020204" pitchFamily="34" charset="0"/>
                  </a:rPr>
                  <a:t>    5% van   16 = 16 : 20	= </a:t>
                </a:r>
                <a:r>
                  <a:rPr lang="en-US" sz="2800" b="1" u="sng">
                    <a:latin typeface="Trebuchet MS" panose="020B0603020202020204" pitchFamily="34" charset="0"/>
                  </a:rPr>
                  <a:t>0,8</a:t>
                </a:r>
                <a:endParaRPr lang="nl-NL" sz="2800" b="1" u="sng">
                  <a:latin typeface="Trebuchet MS" panose="020B0603020202020204" pitchFamily="34" charset="0"/>
                </a:endParaRPr>
              </a:p>
              <a:p>
                <a:r>
                  <a:rPr lang="en-US" sz="2800">
                    <a:latin typeface="Trebuchet MS" panose="020B0603020202020204" pitchFamily="34" charset="0"/>
                  </a:rPr>
                  <a:t>  50% van   38 = 38 : 2 		= </a:t>
                </a:r>
                <a:r>
                  <a:rPr lang="en-US" sz="2800" b="1" u="sng">
                    <a:latin typeface="Trebuchet MS" panose="020B0603020202020204" pitchFamily="34" charset="0"/>
                  </a:rPr>
                  <a:t>19</a:t>
                </a:r>
              </a:p>
              <a:p>
                <a:r>
                  <a:rPr lang="en-US" sz="2800">
                    <a:latin typeface="Trebuchet MS" panose="020B0603020202020204" pitchFamily="34" charset="0"/>
                  </a:rPr>
                  <a:t> 33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>
                    <a:latin typeface="Trebuchet MS" panose="020B0603020202020204" pitchFamily="34" charset="0"/>
                  </a:rPr>
                  <a:t>% van   15 = 15 : 3 		= </a:t>
                </a:r>
                <a:r>
                  <a:rPr lang="en-US" sz="2800" b="1" u="sng">
                    <a:latin typeface="Trebuchet MS" panose="020B0603020202020204" pitchFamily="34" charset="0"/>
                  </a:rPr>
                  <a:t>5</a:t>
                </a:r>
              </a:p>
              <a:p>
                <a:r>
                  <a:rPr lang="en-US" sz="2800">
                    <a:latin typeface="Trebuchet MS" panose="020B0603020202020204" pitchFamily="34" charset="0"/>
                  </a:rPr>
                  <a:t>100% van   62 = 62 : 1 		= </a:t>
                </a:r>
                <a:r>
                  <a:rPr lang="en-US" sz="2800" b="1" u="sng">
                    <a:latin typeface="Trebuchet MS" panose="020B0603020202020204" pitchFamily="34" charset="0"/>
                  </a:rPr>
                  <a:t>62</a:t>
                </a:r>
              </a:p>
              <a:p>
                <a:r>
                  <a:rPr lang="en-US" sz="2800">
                    <a:latin typeface="Trebuchet MS" panose="020B0603020202020204" pitchFamily="34" charset="0"/>
                  </a:rPr>
                  <a:t>    1% van 200 = 200:100	= </a:t>
                </a:r>
                <a:r>
                  <a:rPr lang="en-US" sz="2800" b="1" u="sng">
                    <a:latin typeface="Trebuchet MS" panose="020B0603020202020204" pitchFamily="34" charset="0"/>
                  </a:rPr>
                  <a:t>2</a:t>
                </a:r>
              </a:p>
              <a:p>
                <a:r>
                  <a:rPr lang="en-US" sz="2800">
                    <a:latin typeface="Trebuchet MS" panose="020B0603020202020204" pitchFamily="34" charset="0"/>
                  </a:rPr>
                  <a:t>  17% van 200 = 200:100 × 17	= </a:t>
                </a:r>
                <a:r>
                  <a:rPr lang="en-US" sz="2800" b="1" u="sng">
                    <a:latin typeface="Trebuchet MS" panose="020B0603020202020204" pitchFamily="34" charset="0"/>
                  </a:rPr>
                  <a:t>34</a:t>
                </a:r>
                <a:endParaRPr lang="en-US" sz="280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3" name="Tekstvak 2">
                <a:extLst>
                  <a:ext uri="{FF2B5EF4-FFF2-40B4-BE49-F238E27FC236}">
                    <a16:creationId xmlns:a16="http://schemas.microsoft.com/office/drawing/2014/main" id="{9B2A0727-030D-5A92-2F54-7C032B8424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1556" y="553156"/>
                <a:ext cx="6400468" cy="5822300"/>
              </a:xfrm>
              <a:prstGeom prst="rect">
                <a:avLst/>
              </a:prstGeom>
              <a:blipFill>
                <a:blip r:embed="rId3"/>
                <a:stretch>
                  <a:fillRect l="-1905" t="-733" b="-419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Afbeelding 8">
            <a:extLst>
              <a:ext uri="{FF2B5EF4-FFF2-40B4-BE49-F238E27FC236}">
                <a16:creationId xmlns:a16="http://schemas.microsoft.com/office/drawing/2014/main" id="{440505B0-1F01-2DA9-F15A-02BCCD476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8130" y="1591136"/>
            <a:ext cx="5558144" cy="99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675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>
            <a:extLst>
              <a:ext uri="{FF2B5EF4-FFF2-40B4-BE49-F238E27FC236}">
                <a16:creationId xmlns:a16="http://schemas.microsoft.com/office/drawing/2014/main" id="{3ED77D50-C8BA-A03F-B821-5B99E11DE16D}"/>
              </a:ext>
            </a:extLst>
          </p:cNvPr>
          <p:cNvSpPr txBox="1"/>
          <p:nvPr/>
        </p:nvSpPr>
        <p:spPr>
          <a:xfrm>
            <a:off x="482655" y="330739"/>
            <a:ext cx="531422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>
                <a:latin typeface="Trebuchet MS" panose="020B0603020202020204" pitchFamily="34" charset="0"/>
                <a:sym typeface="Wingdings" panose="05000000000000000000" pitchFamily="2" charset="2"/>
              </a:rPr>
              <a:t>Praat </a:t>
            </a:r>
            <a:r>
              <a:rPr lang="nl-NL" sz="2400" b="1">
                <a:latin typeface="Trebuchet MS" panose="020B0603020202020204" pitchFamily="34" charset="0"/>
                <a:sym typeface="Wingdings" panose="05000000000000000000" pitchFamily="2" charset="2"/>
              </a:rPr>
              <a:t>Nederlands</a:t>
            </a:r>
          </a:p>
          <a:p>
            <a:endParaRPr lang="nl-NL" sz="2400" b="1">
              <a:latin typeface="Trebuchet MS" panose="020B0603020202020204" pitchFamily="34" charset="0"/>
              <a:sym typeface="Wingdings" panose="05000000000000000000" pitchFamily="2" charset="2"/>
            </a:endParaRPr>
          </a:p>
          <a:p>
            <a:r>
              <a:rPr lang="nl-NL" sz="2400" b="1" u="sng">
                <a:latin typeface="Trebuchet MS" panose="020B0603020202020204" pitchFamily="34" charset="0"/>
                <a:sym typeface="Wingdings" panose="05000000000000000000" pitchFamily="2" charset="2"/>
              </a:rPr>
              <a:t>Reken</a:t>
            </a:r>
            <a:r>
              <a:rPr lang="nl-NL" sz="2400" b="1">
                <a:latin typeface="Trebuchet MS" panose="020B0603020202020204" pitchFamily="34" charset="0"/>
                <a:sym typeface="Wingdings" panose="05000000000000000000" pitchFamily="2" charset="2"/>
              </a:rPr>
              <a:t>boek </a:t>
            </a:r>
            <a:r>
              <a:rPr lang="nl-NL" sz="2400">
                <a:latin typeface="Trebuchet MS" panose="020B0603020202020204" pitchFamily="34" charset="0"/>
                <a:sym typeface="Wingdings" panose="05000000000000000000" pitchFamily="2" charset="2"/>
              </a:rPr>
              <a:t>(5 t/m 8):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000">
                <a:latin typeface="Trebuchet MS" panose="020B0603020202020204" pitchFamily="34" charset="0"/>
                <a:sym typeface="Wingdings" panose="05000000000000000000" pitchFamily="2" charset="2"/>
              </a:rPr>
              <a:t>duidelijk schrijven met potlood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000">
                <a:latin typeface="Trebuchet MS" panose="020B0603020202020204" pitchFamily="34" charset="0"/>
                <a:sym typeface="Wingdings" panose="05000000000000000000" pitchFamily="2" charset="2"/>
              </a:rPr>
              <a:t>boek naar huis  naar school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000">
                <a:latin typeface="Trebuchet MS" panose="020B0603020202020204" pitchFamily="34" charset="0"/>
                <a:sym typeface="Wingdings" panose="05000000000000000000" pitchFamily="2" charset="2"/>
              </a:rPr>
              <a:t>maak alle opgaven op een pagina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000">
                <a:latin typeface="Trebuchet MS" panose="020B0603020202020204" pitchFamily="34" charset="0"/>
                <a:sym typeface="Wingdings" panose="05000000000000000000" pitchFamily="2" charset="2"/>
              </a:rPr>
              <a:t>controleer je antwoorden</a:t>
            </a:r>
          </a:p>
          <a:p>
            <a:endParaRPr lang="nl-NL" sz="2000">
              <a:latin typeface="Trebuchet MS" panose="020B0603020202020204" pitchFamily="34" charset="0"/>
              <a:sym typeface="Wingdings" panose="05000000000000000000" pitchFamily="2" charset="2"/>
            </a:endParaRPr>
          </a:p>
          <a:p>
            <a:r>
              <a:rPr lang="nl-NL" sz="2400" b="1" u="sng">
                <a:latin typeface="Trebuchet MS" panose="020B0603020202020204" pitchFamily="34" charset="0"/>
                <a:sym typeface="Wingdings" panose="05000000000000000000" pitchFamily="2" charset="2"/>
              </a:rPr>
              <a:t>Wiskunde</a:t>
            </a:r>
            <a:r>
              <a:rPr lang="nl-NL" sz="2400" b="1">
                <a:latin typeface="Trebuchet MS" panose="020B0603020202020204" pitchFamily="34" charset="0"/>
                <a:sym typeface="Wingdings" panose="05000000000000000000" pitchFamily="2" charset="2"/>
              </a:rPr>
              <a:t>-boek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>
                <a:latin typeface="Trebuchet MS" panose="020B0603020202020204" pitchFamily="34" charset="0"/>
                <a:sym typeface="Wingdings" panose="05000000000000000000" pitchFamily="2" charset="2"/>
              </a:rPr>
              <a:t>NIET in schrijven!</a:t>
            </a:r>
            <a:endParaRPr lang="nl-NL" sz="2400">
              <a:latin typeface="Trebuchet MS" panose="020B0603020202020204" pitchFamily="34" charset="0"/>
              <a:sym typeface="Wingdings" panose="05000000000000000000" pitchFamily="2" charset="2"/>
            </a:endParaRPr>
          </a:p>
          <a:p>
            <a:endParaRPr lang="nl-NL" sz="2400">
              <a:latin typeface="Trebuchet MS" panose="020B0603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3" name="Picture 2" descr="Jongen leefde jarenlang met potlood in hoofd | Het Parool">
            <a:extLst>
              <a:ext uri="{FF2B5EF4-FFF2-40B4-BE49-F238E27FC236}">
                <a16:creationId xmlns:a16="http://schemas.microsoft.com/office/drawing/2014/main" id="{EF862C6A-861E-6536-D5C2-6A6AF9B5F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652">
            <a:off x="8634994" y="3975731"/>
            <a:ext cx="2533758" cy="143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72B9816-F9AC-5CF6-46E1-874950A54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511" y="4690646"/>
            <a:ext cx="1392196" cy="1409357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621C8DF-7A3D-7440-A28E-283F8705518E}"/>
              </a:ext>
            </a:extLst>
          </p:cNvPr>
          <p:cNvSpPr txBox="1"/>
          <p:nvPr/>
        </p:nvSpPr>
        <p:spPr>
          <a:xfrm>
            <a:off x="6652080" y="5140089"/>
            <a:ext cx="15270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400">
                <a:latin typeface="Trebuchet MS" panose="020B0603020202020204" pitchFamily="34" charset="0"/>
                <a:sym typeface="Wingdings" panose="05000000000000000000" pitchFamily="2" charset="2"/>
              </a:rPr>
              <a:t>231</a:t>
            </a:r>
            <a:endParaRPr lang="nl-NL" sz="4400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54327E81-1193-B35E-12DD-7DE32F24E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4468" y="4649522"/>
            <a:ext cx="864326" cy="864326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C08BEEF4-66F2-1BF2-F6B7-CD669E7D55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4664" y="4690646"/>
            <a:ext cx="772687" cy="787604"/>
          </a:xfrm>
          <a:prstGeom prst="rect">
            <a:avLst/>
          </a:prstGeom>
        </p:spPr>
      </p:pic>
      <p:pic>
        <p:nvPicPr>
          <p:cNvPr id="20" name="Picture 4" descr="Grunge texture of illegible sloppy notes with calculations and smudges.  Monochrome background of an unreadable draft with numbers and  strikethrough. Overlay template. Vector illustration Stock Vector | Adobe  Stock">
            <a:extLst>
              <a:ext uri="{FF2B5EF4-FFF2-40B4-BE49-F238E27FC236}">
                <a16:creationId xmlns:a16="http://schemas.microsoft.com/office/drawing/2014/main" id="{108A45ED-66FA-DB1C-1A52-5E97C4CF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513" y="489844"/>
            <a:ext cx="4545082" cy="303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7474F68-252E-0377-72D6-94C346941CD1}"/>
              </a:ext>
            </a:extLst>
          </p:cNvPr>
          <p:cNvSpPr txBox="1"/>
          <p:nvPr/>
        </p:nvSpPr>
        <p:spPr>
          <a:xfrm>
            <a:off x="6624862" y="3429000"/>
            <a:ext cx="53142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400">
                <a:latin typeface="Trebuchet MS" panose="020B0603020202020204" pitchFamily="34" charset="0"/>
                <a:sym typeface="Wingdings" panose="05000000000000000000" pitchFamily="2" charset="2"/>
              </a:rPr>
              <a:t>1 2 3 4 5 6 7 8 9 0</a:t>
            </a:r>
          </a:p>
        </p:txBody>
      </p:sp>
      <p:pic>
        <p:nvPicPr>
          <p:cNvPr id="2054" name="Picture 6" descr="gum Aristo Geo College rood/blauw">
            <a:extLst>
              <a:ext uri="{FF2B5EF4-FFF2-40B4-BE49-F238E27FC236}">
                <a16:creationId xmlns:a16="http://schemas.microsoft.com/office/drawing/2014/main" id="{9311FBC1-D8A3-94B3-8463-C87250FDA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370" y="5384559"/>
            <a:ext cx="1126311" cy="84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1A559169-8C44-C8D7-20D4-63E739C256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126" y="4568189"/>
            <a:ext cx="1126311" cy="1632583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6D113BED-1085-409A-0FA9-F336D97CA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4893" y="2381912"/>
            <a:ext cx="507235" cy="5072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4" name="Inkt 23">
                <a:extLst>
                  <a:ext uri="{FF2B5EF4-FFF2-40B4-BE49-F238E27FC236}">
                    <a16:creationId xmlns:a16="http://schemas.microsoft.com/office/drawing/2014/main" id="{2603BB07-0F19-749A-2B6F-9439A25225CA}"/>
                  </a:ext>
                </a:extLst>
              </p14:cNvPr>
              <p14:cNvContentPartPr/>
              <p14:nvPr/>
            </p14:nvContentPartPr>
            <p14:xfrm>
              <a:off x="6711633" y="5194670"/>
              <a:ext cx="944640" cy="597960"/>
            </p14:xfrm>
          </p:contentPart>
        </mc:Choice>
        <mc:Fallback xmlns="">
          <p:pic>
            <p:nvPicPr>
              <p:cNvPr id="24" name="Inkt 23">
                <a:extLst>
                  <a:ext uri="{FF2B5EF4-FFF2-40B4-BE49-F238E27FC236}">
                    <a16:creationId xmlns:a16="http://schemas.microsoft.com/office/drawing/2014/main" id="{2603BB07-0F19-749A-2B6F-9439A25225C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675633" y="5158670"/>
                <a:ext cx="1016280" cy="669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38196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283CF8DA-01F4-61B4-308B-80A8E28A82DF}"/>
              </a:ext>
            </a:extLst>
          </p:cNvPr>
          <p:cNvSpPr txBox="1"/>
          <p:nvPr/>
        </p:nvSpPr>
        <p:spPr>
          <a:xfrm>
            <a:off x="6221746" y="531484"/>
            <a:ext cx="235329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>
                <a:latin typeface="Trebuchet MS" panose="020B0603020202020204" pitchFamily="34" charset="0"/>
              </a:rPr>
              <a:t>Oefeningen:</a:t>
            </a:r>
          </a:p>
          <a:p>
            <a:endParaRPr lang="nl-NL" sz="2400" b="1">
              <a:latin typeface="Trebuchet MS" panose="020B0603020202020204" pitchFamily="34" charset="0"/>
            </a:endParaRPr>
          </a:p>
          <a:p>
            <a:r>
              <a:rPr lang="nl-NL" sz="2000" u="sng">
                <a:latin typeface="Trebuchet MS" panose="020B0603020202020204" pitchFamily="34" charset="0"/>
              </a:rPr>
              <a:t>Schrijf als </a:t>
            </a:r>
            <a:r>
              <a:rPr lang="nl-NL" sz="2000" b="1" u="sng">
                <a:latin typeface="Trebuchet MS" panose="020B0603020202020204" pitchFamily="34" charset="0"/>
              </a:rPr>
              <a:t>breuk</a:t>
            </a:r>
            <a:r>
              <a:rPr lang="nl-NL" sz="2000" u="sng">
                <a:latin typeface="Trebuchet MS" panose="020B0603020202020204" pitchFamily="34" charset="0"/>
              </a:rPr>
              <a:t>:</a:t>
            </a:r>
          </a:p>
          <a:p>
            <a:pPr marL="457200" indent="-457200">
              <a:buFont typeface="+mj-lt"/>
              <a:buAutoNum type="alphaLcParenR"/>
            </a:pPr>
            <a:r>
              <a:rPr lang="nl-NL" sz="2400">
                <a:latin typeface="Trebuchet MS" panose="020B0603020202020204" pitchFamily="34" charset="0"/>
              </a:rPr>
              <a:t>6,32 =</a:t>
            </a:r>
          </a:p>
          <a:p>
            <a:pPr marL="457200" indent="-457200">
              <a:buFont typeface="+mj-lt"/>
              <a:buAutoNum type="alphaLcParenR"/>
            </a:pPr>
            <a:r>
              <a:rPr lang="nl-NL" sz="2400">
                <a:latin typeface="Trebuchet MS" panose="020B0603020202020204" pitchFamily="34" charset="0"/>
              </a:rPr>
              <a:t>100,01 =</a:t>
            </a:r>
          </a:p>
          <a:p>
            <a:pPr marL="457200" indent="-457200">
              <a:buFont typeface="+mj-lt"/>
              <a:buAutoNum type="alphaLcParenR"/>
            </a:pPr>
            <a:r>
              <a:rPr lang="nl-NL" sz="2400">
                <a:latin typeface="Trebuchet MS" panose="020B0603020202020204" pitchFamily="34" charset="0"/>
              </a:rPr>
              <a:t>0,30 =</a:t>
            </a:r>
          </a:p>
          <a:p>
            <a:pPr marL="457200" indent="-457200">
              <a:buFont typeface="+mj-lt"/>
              <a:buAutoNum type="alphaLcParenR"/>
            </a:pPr>
            <a:r>
              <a:rPr lang="nl-NL" sz="2400">
                <a:latin typeface="Trebuchet MS" panose="020B0603020202020204" pitchFamily="34" charset="0"/>
              </a:rPr>
              <a:t>11 =</a:t>
            </a:r>
          </a:p>
          <a:p>
            <a:pPr marL="457200" indent="-457200">
              <a:buFont typeface="+mj-lt"/>
              <a:buAutoNum type="alphaLcParenR"/>
            </a:pPr>
            <a:r>
              <a:rPr lang="nl-NL" sz="2400">
                <a:latin typeface="Trebuchet MS" panose="020B0603020202020204" pitchFamily="34" charset="0"/>
              </a:rPr>
              <a:t>0,04 =</a:t>
            </a:r>
          </a:p>
          <a:p>
            <a:pPr marL="457200" indent="-457200">
              <a:buFont typeface="+mj-lt"/>
              <a:buAutoNum type="alphaLcParenR"/>
            </a:pPr>
            <a:r>
              <a:rPr lang="nl-NL" sz="2400">
                <a:latin typeface="Trebuchet MS" panose="020B0603020202020204" pitchFamily="34" charset="0"/>
              </a:rPr>
              <a:t>12,34 =</a:t>
            </a:r>
          </a:p>
          <a:p>
            <a:pPr marL="457200" indent="-457200">
              <a:buFont typeface="+mj-lt"/>
              <a:buAutoNum type="alphaLcParenR"/>
            </a:pPr>
            <a:r>
              <a:rPr lang="nl-NL" sz="2400">
                <a:latin typeface="Trebuchet MS" panose="020B0603020202020204" pitchFamily="34" charset="0"/>
              </a:rPr>
              <a:t>0,999 =</a:t>
            </a:r>
          </a:p>
          <a:p>
            <a:pPr marL="457200" indent="-457200">
              <a:buFont typeface="+mj-lt"/>
              <a:buAutoNum type="alphaLcParenR"/>
            </a:pPr>
            <a:r>
              <a:rPr lang="nl-NL" sz="2400">
                <a:latin typeface="Trebuchet MS" panose="020B0603020202020204" pitchFamily="34" charset="0"/>
              </a:rPr>
              <a:t>8,01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el 2">
                <a:extLst>
                  <a:ext uri="{FF2B5EF4-FFF2-40B4-BE49-F238E27FC236}">
                    <a16:creationId xmlns:a16="http://schemas.microsoft.com/office/drawing/2014/main" id="{7920137B-7FF6-350C-007D-3B701BA5086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40853511"/>
                  </p:ext>
                </p:extLst>
              </p:nvPr>
            </p:nvGraphicFramePr>
            <p:xfrm>
              <a:off x="349266" y="1258146"/>
              <a:ext cx="5482574" cy="48084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29774">
                      <a:extLst>
                        <a:ext uri="{9D8B030D-6E8A-4147-A177-3AD203B41FA5}">
                          <a16:colId xmlns:a16="http://schemas.microsoft.com/office/drawing/2014/main" val="773145418"/>
                        </a:ext>
                      </a:extLst>
                    </a:gridCol>
                    <a:gridCol w="3352800">
                      <a:extLst>
                        <a:ext uri="{9D8B030D-6E8A-4147-A177-3AD203B41FA5}">
                          <a16:colId xmlns:a16="http://schemas.microsoft.com/office/drawing/2014/main" val="41420731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2400" b="1">
                              <a:latin typeface="Trebuchet MS" panose="020B0603020202020204" pitchFamily="34" charset="0"/>
                            </a:rPr>
                            <a:t>Komma-getal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2400" b="1">
                              <a:latin typeface="Trebuchet MS" panose="020B0603020202020204" pitchFamily="34" charset="0"/>
                            </a:rPr>
                            <a:t>Breuk</a:t>
                          </a:r>
                          <a:r>
                            <a:rPr lang="nl-NL" sz="2400" b="0">
                              <a:latin typeface="Trebuchet MS" panose="020B0603020202020204" pitchFamily="34" charset="0"/>
                            </a:rPr>
                            <a:t>(en)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643461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nl-NL" sz="2400">
                              <a:latin typeface="Trebuchet MS" panose="020B0603020202020204" pitchFamily="34" charset="0"/>
                            </a:rPr>
                            <a:t>0,5 =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nl-NL" sz="2400" b="1" i="1" smtClean="0">
                                      <a:highlight>
                                        <a:srgbClr val="FFFF00"/>
                                      </a:highlight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l-NL" sz="2400" b="1" i="1" smtClean="0">
                                      <a:highlight>
                                        <a:srgbClr val="FFFF00"/>
                                      </a:highlight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nl-NL" sz="2400" b="1" i="1" smtClean="0">
                                      <a:highlight>
                                        <a:srgbClr val="FFFF00"/>
                                      </a:highlight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oMath>
                          </a14:m>
                          <a:r>
                            <a:rPr lang="nl-NL" sz="2400">
                              <a:latin typeface="Trebuchet MS" panose="020B0603020202020204" pitchFamily="34" charset="0"/>
                            </a:rPr>
                            <a:t>   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nl-NL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l-NL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nl-NL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oMath>
                          </a14:m>
                          <a:r>
                            <a:rPr lang="nl-NL" sz="2400">
                              <a:latin typeface="Trebuchet MS" panose="020B0603020202020204" pitchFamily="34" charset="0"/>
                            </a:rPr>
                            <a:t>   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nl-NL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l-NL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nl-NL" sz="2400" b="0" i="1" smtClean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oMath>
                          </a14:m>
                          <a:r>
                            <a:rPr lang="nl-NL" sz="2400">
                              <a:latin typeface="Trebuchet MS" panose="020B0603020202020204" pitchFamily="34" charset="0"/>
                            </a:rPr>
                            <a:t>   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nl-NL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l-NL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nl-NL" sz="24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den>
                              </m:f>
                            </m:oMath>
                          </a14:m>
                          <a:r>
                            <a:rPr lang="nl-NL" sz="2400">
                              <a:latin typeface="Trebuchet MS" panose="020B0603020202020204" pitchFamily="34" charset="0"/>
                            </a:rPr>
                            <a:t>  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nl-NL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l-NL" sz="2400" b="0" i="1" smtClean="0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num>
                                <m:den>
                                  <m:r>
                                    <a:rPr lang="nl-NL" sz="2400" b="0" i="1" smtClean="0">
                                      <a:latin typeface="Cambria Math" panose="02040503050406030204" pitchFamily="18" charset="0"/>
                                    </a:rPr>
                                    <m:t>14</m:t>
                                  </m:r>
                                </m:den>
                              </m:f>
                            </m:oMath>
                          </a14:m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64195688"/>
                      </a:ext>
                    </a:extLst>
                  </a:tr>
                  <a:tr h="4738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nl-NL" sz="2400">
                              <a:latin typeface="Trebuchet MS" panose="020B0603020202020204" pitchFamily="34" charset="0"/>
                            </a:rPr>
                            <a:t>0,1 =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2400">
                              <a:latin typeface="Trebuchet MS" panose="020B0603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nl-NL" sz="2400" i="1" smtClean="0">
                                      <a:highlight>
                                        <a:srgbClr val="FFFF00"/>
                                      </a:highlight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l-NL" sz="2400" b="0" i="1" smtClean="0">
                                      <a:highlight>
                                        <a:srgbClr val="FFFF00"/>
                                      </a:highlight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nl-NL" sz="2400" b="0" i="1" smtClean="0">
                                      <a:highlight>
                                        <a:srgbClr val="FFFF00"/>
                                      </a:highlight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den>
                              </m:f>
                            </m:oMath>
                          </a14:m>
                          <a:endParaRPr lang="nl-NL" sz="2400">
                            <a:highlight>
                              <a:srgbClr val="FFFF00"/>
                            </a:highlight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167910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nl-NL" sz="2400">
                              <a:latin typeface="Trebuchet MS" panose="020B0603020202020204" pitchFamily="34" charset="0"/>
                            </a:rPr>
                            <a:t>15,6 =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2000">
                              <a:latin typeface="Trebuchet MS" panose="020B0603020202020204" pitchFamily="34" charset="0"/>
                            </a:rPr>
                            <a:t>15</a:t>
                          </a:r>
                          <a:r>
                            <a:rPr lang="nl-NL" sz="2400">
                              <a:latin typeface="Trebuchet MS" panose="020B0603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nl-NL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l-NL" sz="2400" b="0" i="1" smtClean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num>
                                <m:den>
                                  <m:r>
                                    <a:rPr lang="nl-NL" sz="24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den>
                              </m:f>
                            </m:oMath>
                          </a14:m>
                          <a:r>
                            <a:rPr lang="nl-NL" sz="2400">
                              <a:latin typeface="Trebuchet MS" panose="020B0603020202020204" pitchFamily="34" charset="0"/>
                            </a:rPr>
                            <a:t>    </a:t>
                          </a:r>
                          <a:r>
                            <a:rPr lang="nl-NL" sz="2000" b="1">
                              <a:highlight>
                                <a:srgbClr val="FFFF00"/>
                              </a:highlight>
                              <a:latin typeface="Trebuchet MS" panose="020B0603020202020204" pitchFamily="34" charset="0"/>
                            </a:rPr>
                            <a:t>15</a:t>
                          </a:r>
                          <a:r>
                            <a:rPr lang="nl-NL" sz="2400" b="1">
                              <a:highlight>
                                <a:srgbClr val="FFFF00"/>
                              </a:highlight>
                              <a:latin typeface="Trebuchet MS" panose="020B0603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nl-NL" sz="2400" b="1" i="1" smtClean="0">
                                      <a:highlight>
                                        <a:srgbClr val="FFFF00"/>
                                      </a:highlight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l-NL" sz="2400" b="1" i="1" smtClean="0">
                                      <a:highlight>
                                        <a:srgbClr val="FFFF00"/>
                                      </a:highlight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num>
                                <m:den>
                                  <m:r>
                                    <a:rPr lang="nl-NL" sz="2400" b="1" i="1" smtClean="0">
                                      <a:highlight>
                                        <a:srgbClr val="FFFF00"/>
                                      </a:highlight>
                                      <a:latin typeface="Cambria Math" panose="02040503050406030204" pitchFamily="18" charset="0"/>
                                    </a:rPr>
                                    <m:t>𝟓</m:t>
                                  </m:r>
                                </m:den>
                              </m:f>
                            </m:oMath>
                          </a14:m>
                          <a:endParaRPr lang="nl-NL" sz="2400" b="1">
                            <a:highlight>
                              <a:srgbClr val="FFFF00"/>
                            </a:highlight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93571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nl-NL" sz="2400">
                              <a:latin typeface="Trebuchet MS" panose="020B0603020202020204" pitchFamily="34" charset="0"/>
                            </a:rPr>
                            <a:t>1,0        1 =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2400">
                              <a:latin typeface="Trebuchet MS" panose="020B0603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nl-NL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l-NL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nl-NL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den>
                              </m:f>
                            </m:oMath>
                          </a14:m>
                          <a:r>
                            <a:rPr lang="nl-NL" sz="2400">
                              <a:latin typeface="Trebuchet MS" panose="020B0603020202020204" pitchFamily="34" charset="0"/>
                            </a:rPr>
                            <a:t>    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nl-NL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l-NL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nl-NL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oMath>
                          </a14:m>
                          <a:r>
                            <a:rPr lang="nl-NL" sz="2400">
                              <a:latin typeface="Trebuchet MS" panose="020B0603020202020204" pitchFamily="34" charset="0"/>
                            </a:rPr>
                            <a:t>    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nl-NL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l-NL" sz="2400" b="0" i="1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num>
                                <m:den>
                                  <m:r>
                                    <a:rPr lang="nl-NL" sz="2400" b="0" i="1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den>
                              </m:f>
                            </m:oMath>
                          </a14:m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5016337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nl-NL" sz="2400">
                              <a:latin typeface="Trebuchet MS" panose="020B0603020202020204" pitchFamily="34" charset="0"/>
                            </a:rPr>
                            <a:t>15,0      15 =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2400"/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nl-NL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l-NL" sz="2400" b="0" i="1" smtClean="0"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num>
                                <m:den>
                                  <m:r>
                                    <a:rPr lang="nl-NL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den>
                              </m:f>
                            </m:oMath>
                          </a14:m>
                          <a:r>
                            <a:rPr lang="nl-NL" sz="2400">
                              <a:latin typeface="Trebuchet MS" panose="020B0603020202020204" pitchFamily="34" charset="0"/>
                            </a:rPr>
                            <a:t>    </a:t>
                          </a:r>
                          <a:r>
                            <a:rPr lang="nl-NL" sz="2400"/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nl-NL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l-NL" sz="2400" b="0" i="1" smtClean="0">
                                      <a:latin typeface="Cambria Math" panose="02040503050406030204" pitchFamily="18" charset="0"/>
                                    </a:rPr>
                                    <m:t>30</m:t>
                                  </m:r>
                                </m:num>
                                <m:den>
                                  <m:r>
                                    <a:rPr lang="nl-NL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oMath>
                          </a14:m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6903091"/>
                      </a:ext>
                    </a:extLst>
                  </a:tr>
                  <a:tr h="188808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nl-NL" sz="2400">
                              <a:latin typeface="Trebuchet MS" panose="020B0603020202020204" pitchFamily="34" charset="0"/>
                            </a:rPr>
                            <a:t>0,017 =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2400"/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nl-NL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l-NL" sz="2400" b="0" i="1" smtClean="0">
                                      <a:latin typeface="Cambria Math" panose="02040503050406030204" pitchFamily="18" charset="0"/>
                                    </a:rPr>
                                    <m:t>17</m:t>
                                  </m:r>
                                </m:num>
                                <m:den>
                                  <m:r>
                                    <a:rPr lang="nl-NL" sz="2400" b="0" i="1" smtClean="0">
                                      <a:latin typeface="Cambria Math" panose="02040503050406030204" pitchFamily="18" charset="0"/>
                                    </a:rPr>
                                    <m:t>1000</m:t>
                                  </m:r>
                                </m:den>
                              </m:f>
                            </m:oMath>
                          </a14:m>
                          <a:endParaRPr lang="nl-NL" sz="2400"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19049454"/>
                      </a:ext>
                    </a:extLst>
                  </a:tr>
                  <a:tr h="188808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nl-NL" sz="2400">
                              <a:latin typeface="Trebuchet MS" panose="020B0603020202020204" pitchFamily="34" charset="0"/>
                            </a:rPr>
                            <a:t>0,50 =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NL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sz="2000" b="0" i="1" smtClean="0">
                                        <a:latin typeface="Cambria Math" panose="02040503050406030204" pitchFamily="18" charset="0"/>
                                      </a:rPr>
                                      <m:t>50</m:t>
                                    </m:r>
                                  </m:num>
                                  <m:den>
                                    <m:r>
                                      <a:rPr lang="nl-NL" sz="2000" b="0" i="1" smtClean="0">
                                        <a:latin typeface="Cambria Math" panose="02040503050406030204" pitchFamily="18" charset="0"/>
                                      </a:rPr>
                                      <m:t>100</m:t>
                                    </m:r>
                                  </m:den>
                                </m:f>
                                <m:r>
                                  <a:rPr lang="nl-NL" sz="20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nl-NL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sz="2000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nl-NL" sz="20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den>
                                </m:f>
                                <m:r>
                                  <a:rPr lang="nl-NL" sz="20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nl-NL" sz="2000" i="1" smtClean="0">
                                        <a:highlight>
                                          <a:srgbClr val="FFFF00"/>
                                        </a:highlight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sz="2000" b="0" i="1" smtClean="0">
                                        <a:highlight>
                                          <a:srgbClr val="FFFF00"/>
                                        </a:highlight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nl-NL" sz="2000" b="0" i="1" smtClean="0">
                                        <a:highlight>
                                          <a:srgbClr val="FFFF00"/>
                                        </a:highlight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2000">
                            <a:highlight>
                              <a:srgbClr val="FFFF00"/>
                            </a:highlight>
                            <a:latin typeface="Trebuchet MS" panose="020B0603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7554886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el 2">
                <a:extLst>
                  <a:ext uri="{FF2B5EF4-FFF2-40B4-BE49-F238E27FC236}">
                    <a16:creationId xmlns:a16="http://schemas.microsoft.com/office/drawing/2014/main" id="{7920137B-7FF6-350C-007D-3B701BA5086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40853511"/>
                  </p:ext>
                </p:extLst>
              </p:nvPr>
            </p:nvGraphicFramePr>
            <p:xfrm>
              <a:off x="349266" y="1258146"/>
              <a:ext cx="5482574" cy="48084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29774">
                      <a:extLst>
                        <a:ext uri="{9D8B030D-6E8A-4147-A177-3AD203B41FA5}">
                          <a16:colId xmlns:a16="http://schemas.microsoft.com/office/drawing/2014/main" val="773145418"/>
                        </a:ext>
                      </a:extLst>
                    </a:gridCol>
                    <a:gridCol w="3352800">
                      <a:extLst>
                        <a:ext uri="{9D8B030D-6E8A-4147-A177-3AD203B41FA5}">
                          <a16:colId xmlns:a16="http://schemas.microsoft.com/office/drawing/2014/main" val="4142073156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2400" b="1">
                              <a:latin typeface="Trebuchet MS" panose="020B0603020202020204" pitchFamily="34" charset="0"/>
                            </a:rPr>
                            <a:t>Komma-getal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2400" b="1">
                              <a:latin typeface="Trebuchet MS" panose="020B0603020202020204" pitchFamily="34" charset="0"/>
                            </a:rPr>
                            <a:t>Breuk</a:t>
                          </a:r>
                          <a:r>
                            <a:rPr lang="nl-NL" sz="2400" b="0">
                              <a:latin typeface="Trebuchet MS" panose="020B0603020202020204" pitchFamily="34" charset="0"/>
                            </a:rPr>
                            <a:t>(en)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64346148"/>
                      </a:ext>
                    </a:extLst>
                  </a:tr>
                  <a:tr h="618046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nl-NL" sz="2400">
                              <a:latin typeface="Trebuchet MS" panose="020B0603020202020204" pitchFamily="34" charset="0"/>
                            </a:rPr>
                            <a:t>0,5 =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63818" t="-81373" r="-727" b="-6058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64195688"/>
                      </a:ext>
                    </a:extLst>
                  </a:tr>
                  <a:tr h="610235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nl-NL" sz="2400">
                              <a:latin typeface="Trebuchet MS" panose="020B0603020202020204" pitchFamily="34" charset="0"/>
                            </a:rPr>
                            <a:t>0,1 =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63818" t="-185000" r="-727" b="-51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16791030"/>
                      </a:ext>
                    </a:extLst>
                  </a:tr>
                  <a:tr h="619824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nl-NL" sz="2400">
                              <a:latin typeface="Trebuchet MS" panose="020B0603020202020204" pitchFamily="34" charset="0"/>
                            </a:rPr>
                            <a:t>15,6 =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63818" t="-279412" r="-727" b="-40784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93571701"/>
                      </a:ext>
                    </a:extLst>
                  </a:tr>
                  <a:tr h="608711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nl-NL" sz="2400">
                              <a:latin typeface="Trebuchet MS" panose="020B0603020202020204" pitchFamily="34" charset="0"/>
                            </a:rPr>
                            <a:t>1,0        1 =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63818" t="-387000" r="-727" b="-31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50163373"/>
                      </a:ext>
                    </a:extLst>
                  </a:tr>
                  <a:tr h="613918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nl-NL" sz="2400">
                              <a:latin typeface="Trebuchet MS" panose="020B0603020202020204" pitchFamily="34" charset="0"/>
                            </a:rPr>
                            <a:t>15,0      15 =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63818" t="-482178" r="-727" b="-2128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6903091"/>
                      </a:ext>
                    </a:extLst>
                  </a:tr>
                  <a:tr h="610235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nl-NL" sz="2400">
                              <a:latin typeface="Trebuchet MS" panose="020B0603020202020204" pitchFamily="34" charset="0"/>
                            </a:rPr>
                            <a:t>0,017 =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63818" t="-588000" r="-727" b="-11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9049454"/>
                      </a:ext>
                    </a:extLst>
                  </a:tr>
                  <a:tr h="670306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nl-NL" sz="2400">
                              <a:latin typeface="Trebuchet MS" panose="020B0603020202020204" pitchFamily="34" charset="0"/>
                            </a:rPr>
                            <a:t>0,50 =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63818" t="-625455" r="-727" b="-45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554886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Tekstvak 3">
            <a:extLst>
              <a:ext uri="{FF2B5EF4-FFF2-40B4-BE49-F238E27FC236}">
                <a16:creationId xmlns:a16="http://schemas.microsoft.com/office/drawing/2014/main" id="{F6C30AA2-E087-7485-DAEF-A6F792504734}"/>
              </a:ext>
            </a:extLst>
          </p:cNvPr>
          <p:cNvSpPr txBox="1"/>
          <p:nvPr/>
        </p:nvSpPr>
        <p:spPr>
          <a:xfrm>
            <a:off x="298466" y="338444"/>
            <a:ext cx="55841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000" b="1">
                <a:latin typeface="Trebuchet MS" panose="020B0603020202020204" pitchFamily="34" charset="0"/>
              </a:rPr>
              <a:t>Komma-getal = breuk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kstvak 4">
                <a:extLst>
                  <a:ext uri="{FF2B5EF4-FFF2-40B4-BE49-F238E27FC236}">
                    <a16:creationId xmlns:a16="http://schemas.microsoft.com/office/drawing/2014/main" id="{A21B26E9-A4B0-8600-5004-C36F17883FEA}"/>
                  </a:ext>
                </a:extLst>
              </p:cNvPr>
              <p:cNvSpPr txBox="1"/>
              <p:nvPr/>
            </p:nvSpPr>
            <p:spPr>
              <a:xfrm>
                <a:off x="8883666" y="338445"/>
                <a:ext cx="3115294" cy="57524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endParaRPr lang="nl-NL" sz="4000" b="1">
                  <a:latin typeface="Trebuchet MS" panose="020B0603020202020204" pitchFamily="34" charset="0"/>
                </a:endParaRPr>
              </a:p>
              <a:p>
                <a:endParaRPr lang="nl-NL" sz="2400" b="1">
                  <a:latin typeface="Trebuchet MS" panose="020B0603020202020204" pitchFamily="34" charset="0"/>
                </a:endParaRPr>
              </a:p>
              <a:p>
                <a:r>
                  <a:rPr lang="nl-NL" sz="2000" u="sng">
                    <a:latin typeface="Trebuchet MS" panose="020B0603020202020204" pitchFamily="34" charset="0"/>
                  </a:rPr>
                  <a:t>Schrijf als </a:t>
                </a:r>
                <a:r>
                  <a:rPr lang="nl-NL" sz="2000" b="1" u="sng">
                    <a:latin typeface="Trebuchet MS" panose="020B0603020202020204" pitchFamily="34" charset="0"/>
                  </a:rPr>
                  <a:t>komma-getal</a:t>
                </a:r>
                <a:r>
                  <a:rPr lang="nl-NL" sz="2000">
                    <a:latin typeface="Trebuchet MS" panose="020B0603020202020204" pitchFamily="34" charset="0"/>
                  </a:rPr>
                  <a:t>:</a:t>
                </a:r>
              </a:p>
              <a:p>
                <a:endParaRPr lang="nl-NL" sz="2000">
                  <a:latin typeface="Trebuchet MS" panose="020B0603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nl-NL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1" i="0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2400" b="1" i="0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nl-NL" sz="2400" b="1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nl-NL" sz="2400" b="1">
                  <a:latin typeface="Trebuchet MS" panose="020B0603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nl-NL" sz="2400" b="1">
                  <a:latin typeface="Trebuchet MS" panose="020B0603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nl-NL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24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nl-NL" sz="2400" b="1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1" i="0" smtClean="0">
                            <a:latin typeface="Cambria Math" panose="02040503050406030204" pitchFamily="18" charset="0"/>
                          </a:rPr>
                          <m:t>…</m:t>
                        </m:r>
                      </m:num>
                      <m:den>
                        <m:r>
                          <a:rPr lang="nl-NL" sz="2400" b="1" i="0" smtClean="0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nl-NL" sz="2400" b="1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nl-NL" sz="2400" b="1">
                  <a:latin typeface="Trebuchet MS" panose="020B0603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nl-NL" sz="2400" b="1">
                  <a:latin typeface="Trebuchet MS" panose="020B0603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nl-NL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1" i="0" smtClean="0">
                            <a:latin typeface="Cambria Math" panose="02040503050406030204" pitchFamily="18" charset="0"/>
                          </a:rPr>
                          <m:t>𝟔𝟔</m:t>
                        </m:r>
                      </m:num>
                      <m:den>
                        <m:r>
                          <a:rPr lang="nl-NL" sz="2400" b="1" i="0" smtClean="0"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lang="nl-NL" sz="2400" b="1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nl-NL" sz="2400" b="1">
                  <a:latin typeface="Trebuchet MS" panose="020B0603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nl-NL" sz="2400" b="1">
                  <a:latin typeface="Trebuchet MS" panose="020B0603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nl-NL" sz="2000" b="1" i="0" smtClean="0">
                        <a:latin typeface="Cambria Math" panose="02040503050406030204" pitchFamily="18" charset="0"/>
                      </a:rPr>
                      <m:t>𝟏𝟖</m:t>
                    </m:r>
                    <m:f>
                      <m:fPr>
                        <m:ctrlPr>
                          <a:rPr lang="nl-NL" sz="2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000" b="1" i="0" smtClean="0">
                            <a:latin typeface="Cambria Math" panose="02040503050406030204" pitchFamily="18" charset="0"/>
                          </a:rPr>
                          <m:t>𝟑𝟏</m:t>
                        </m:r>
                      </m:num>
                      <m:den>
                        <m:r>
                          <a:rPr lang="nl-NL" sz="2000" b="1" i="0" smtClean="0"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lang="nl-NL" sz="2000" b="1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nl-NL" sz="2400" b="1">
                  <a:latin typeface="Trebuchet MS" panose="020B0603020202020204" pitchFamily="34" charset="0"/>
                </a:endParaRPr>
              </a:p>
              <a:p>
                <a:endParaRPr lang="nl-NL" sz="2400" b="1">
                  <a:latin typeface="Trebuchet MS" panose="020B0603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nl-NL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1" i="1" smtClean="0">
                            <a:latin typeface="Cambria Math" panose="02040503050406030204" pitchFamily="18" charset="0"/>
                          </a:rPr>
                          <m:t>𝟓𝟏</m:t>
                        </m:r>
                      </m:num>
                      <m:den>
                        <m:r>
                          <a:rPr lang="nl-NL" sz="24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nl-NL" sz="2400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nl-NL" sz="2400" b="1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5" name="Tekstvak 4">
                <a:extLst>
                  <a:ext uri="{FF2B5EF4-FFF2-40B4-BE49-F238E27FC236}">
                    <a16:creationId xmlns:a16="http://schemas.microsoft.com/office/drawing/2014/main" id="{A21B26E9-A4B0-8600-5004-C36F17883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3666" y="338445"/>
                <a:ext cx="3115294" cy="5752409"/>
              </a:xfrm>
              <a:prstGeom prst="rect">
                <a:avLst/>
              </a:prstGeom>
              <a:blipFill>
                <a:blip r:embed="rId3"/>
                <a:stretch>
                  <a:fillRect l="-195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14217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Afbeelding 49">
            <a:extLst>
              <a:ext uri="{FF2B5EF4-FFF2-40B4-BE49-F238E27FC236}">
                <a16:creationId xmlns:a16="http://schemas.microsoft.com/office/drawing/2014/main" id="{291914EE-59F3-762B-8BA7-FFA076F48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455" y="767859"/>
            <a:ext cx="1095379" cy="626540"/>
          </a:xfrm>
          <a:prstGeom prst="rect">
            <a:avLst/>
          </a:prstGeom>
        </p:spPr>
      </p:pic>
      <p:sp>
        <p:nvSpPr>
          <p:cNvPr id="21" name="Rechthoek 20">
            <a:extLst>
              <a:ext uri="{FF2B5EF4-FFF2-40B4-BE49-F238E27FC236}">
                <a16:creationId xmlns:a16="http://schemas.microsoft.com/office/drawing/2014/main" id="{6F1ABA95-CF47-27F3-D07C-745E8C8D3806}"/>
              </a:ext>
            </a:extLst>
          </p:cNvPr>
          <p:cNvSpPr/>
          <p:nvPr/>
        </p:nvSpPr>
        <p:spPr>
          <a:xfrm>
            <a:off x="3928614" y="-304800"/>
            <a:ext cx="3976667" cy="75082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Picture 8" descr="Rolmaat Compact 5 meter (25mm) in Meetgereedschap">
            <a:extLst>
              <a:ext uri="{FF2B5EF4-FFF2-40B4-BE49-F238E27FC236}">
                <a16:creationId xmlns:a16="http://schemas.microsoft.com/office/drawing/2014/main" id="{3D611EDF-9FE1-EFE2-56CD-5DF330286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364" y="2212723"/>
            <a:ext cx="1362709" cy="136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VanDijk | Staedtler metalen liniaal 30 cm, STAEDTLER | 4007817563304">
            <a:extLst>
              <a:ext uri="{FF2B5EF4-FFF2-40B4-BE49-F238E27FC236}">
                <a16:creationId xmlns:a16="http://schemas.microsoft.com/office/drawing/2014/main" id="{28856E77-4229-BA18-365B-3D1324B12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97" y="1956418"/>
            <a:ext cx="3146043" cy="60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96C5261-7429-785F-6159-888C1F5417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667" y="2592933"/>
            <a:ext cx="1788294" cy="634824"/>
          </a:xfrm>
          <a:prstGeom prst="rect">
            <a:avLst/>
          </a:prstGeom>
        </p:spPr>
      </p:pic>
      <p:pic>
        <p:nvPicPr>
          <p:cNvPr id="5" name="Picture 2" descr="Restant rol tapijt 400cm x 24meter bruin hoogpolig 70 korting - Klusspullen  kopen? | Laagste prijs online | beslist.nl">
            <a:extLst>
              <a:ext uri="{FF2B5EF4-FFF2-40B4-BE49-F238E27FC236}">
                <a16:creationId xmlns:a16="http://schemas.microsoft.com/office/drawing/2014/main" id="{0EBA26B1-B9A2-A086-75D6-13054C679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152" y="1825626"/>
            <a:ext cx="1453803" cy="145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llustratie Van Een Voetbalveld Voetbal Veld Of Voetbal Veld Achtergrond  Stockvectorkunst en meer beelden van Voetbalveld - iStock">
            <a:extLst>
              <a:ext uri="{FF2B5EF4-FFF2-40B4-BE49-F238E27FC236}">
                <a16:creationId xmlns:a16="http://schemas.microsoft.com/office/drawing/2014/main" id="{24A94991-2C55-487E-A309-B893CAFF4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36761" y="2134464"/>
            <a:ext cx="1362711" cy="8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et Pak En Het Glas Van De Melk Vector Illustratie - Illustration of  daling, karton: 10595136">
            <a:extLst>
              <a:ext uri="{FF2B5EF4-FFF2-40B4-BE49-F238E27FC236}">
                <a16:creationId xmlns:a16="http://schemas.microsoft.com/office/drawing/2014/main" id="{9F01A520-3BC6-C898-7B22-2529FA5AE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709" y="2030146"/>
            <a:ext cx="1115754" cy="115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Afbeelding 45">
            <a:extLst>
              <a:ext uri="{FF2B5EF4-FFF2-40B4-BE49-F238E27FC236}">
                <a16:creationId xmlns:a16="http://schemas.microsoft.com/office/drawing/2014/main" id="{C2E2C1AA-40CE-5E56-9F73-9575C6A2D1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26533" y="690541"/>
            <a:ext cx="585705" cy="683505"/>
          </a:xfrm>
          <a:prstGeom prst="rect">
            <a:avLst/>
          </a:prstGeom>
        </p:spPr>
      </p:pic>
      <p:sp>
        <p:nvSpPr>
          <p:cNvPr id="20" name="Rechthoek 19">
            <a:extLst>
              <a:ext uri="{FF2B5EF4-FFF2-40B4-BE49-F238E27FC236}">
                <a16:creationId xmlns:a16="http://schemas.microsoft.com/office/drawing/2014/main" id="{643F7775-993E-1E5F-5DA3-C84A8BF550A7}"/>
              </a:ext>
            </a:extLst>
          </p:cNvPr>
          <p:cNvSpPr/>
          <p:nvPr/>
        </p:nvSpPr>
        <p:spPr>
          <a:xfrm>
            <a:off x="9103360" y="5222240"/>
            <a:ext cx="2196002" cy="3860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8D399F1-1200-5F96-D642-733533624901}"/>
              </a:ext>
            </a:extLst>
          </p:cNvPr>
          <p:cNvSpPr txBox="1"/>
          <p:nvPr/>
        </p:nvSpPr>
        <p:spPr>
          <a:xfrm>
            <a:off x="802711" y="792440"/>
            <a:ext cx="25491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>
                <a:latin typeface="Trebuchet MS" panose="020B0603020202020204" pitchFamily="34" charset="0"/>
              </a:rPr>
              <a:t>m</a:t>
            </a:r>
          </a:p>
          <a:p>
            <a:pPr algn="ctr"/>
            <a:r>
              <a:rPr lang="nl-NL" sz="2400" i="1">
                <a:latin typeface="Trebuchet MS" panose="020B0603020202020204" pitchFamily="34" charset="0"/>
              </a:rPr>
              <a:t>(meter)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00B0EBF-2E11-171B-6847-DD14F99BCF70}"/>
              </a:ext>
            </a:extLst>
          </p:cNvPr>
          <p:cNvSpPr txBox="1"/>
          <p:nvPr/>
        </p:nvSpPr>
        <p:spPr>
          <a:xfrm>
            <a:off x="4360947" y="792440"/>
            <a:ext cx="3591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>
                <a:latin typeface="Trebuchet MS" panose="020B0603020202020204" pitchFamily="34" charset="0"/>
              </a:rPr>
              <a:t>m</a:t>
            </a:r>
            <a:r>
              <a:rPr lang="nl-NL" sz="3200" b="1" baseline="30000">
                <a:solidFill>
                  <a:srgbClr val="FF0000"/>
                </a:solidFill>
                <a:latin typeface="Trebuchet MS" panose="020B0603020202020204" pitchFamily="34" charset="0"/>
              </a:rPr>
              <a:t>2</a:t>
            </a:r>
          </a:p>
          <a:p>
            <a:pPr algn="ctr"/>
            <a:r>
              <a:rPr lang="nl-NL" sz="2400" i="1">
                <a:latin typeface="Trebuchet MS" panose="020B0603020202020204" pitchFamily="34" charset="0"/>
              </a:rPr>
              <a:t>(vierkante meter)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94F45B17-8A1B-F044-CE8F-7A38D88897F4}"/>
              </a:ext>
            </a:extLst>
          </p:cNvPr>
          <p:cNvSpPr txBox="1"/>
          <p:nvPr/>
        </p:nvSpPr>
        <p:spPr>
          <a:xfrm>
            <a:off x="7996490" y="792440"/>
            <a:ext cx="41955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>
                <a:latin typeface="Trebuchet MS" panose="020B0603020202020204" pitchFamily="34" charset="0"/>
              </a:rPr>
              <a:t>m</a:t>
            </a:r>
            <a:r>
              <a:rPr lang="nl-NL" sz="3200" b="1" baseline="30000">
                <a:solidFill>
                  <a:srgbClr val="FF0000"/>
                </a:solidFill>
                <a:latin typeface="Trebuchet MS" panose="020B0603020202020204" pitchFamily="34" charset="0"/>
              </a:rPr>
              <a:t>3</a:t>
            </a:r>
          </a:p>
          <a:p>
            <a:pPr algn="ctr"/>
            <a:r>
              <a:rPr lang="nl-NL" sz="2400" i="1">
                <a:latin typeface="Trebuchet MS" panose="020B0603020202020204" pitchFamily="34" charset="0"/>
              </a:rPr>
              <a:t>(kubieke meter; 1000 liter)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0553B302-71A0-92DA-10C8-320AD32AD9A6}"/>
              </a:ext>
            </a:extLst>
          </p:cNvPr>
          <p:cNvSpPr txBox="1"/>
          <p:nvPr/>
        </p:nvSpPr>
        <p:spPr>
          <a:xfrm>
            <a:off x="245705" y="3725256"/>
            <a:ext cx="16858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>
                <a:latin typeface="Trebuchet MS" panose="020B0603020202020204" pitchFamily="34" charset="0"/>
              </a:rPr>
              <a:t>km</a:t>
            </a:r>
          </a:p>
          <a:p>
            <a:pPr algn="r"/>
            <a:r>
              <a:rPr lang="nl-NL" sz="2400" b="1">
                <a:latin typeface="Trebuchet MS" panose="020B0603020202020204" pitchFamily="34" charset="0"/>
              </a:rPr>
              <a:t>hm</a:t>
            </a:r>
          </a:p>
          <a:p>
            <a:pPr algn="r"/>
            <a:r>
              <a:rPr lang="nl-NL" sz="2400" b="1">
                <a:latin typeface="Trebuchet MS" panose="020B0603020202020204" pitchFamily="34" charset="0"/>
              </a:rPr>
              <a:t>dam</a:t>
            </a:r>
          </a:p>
          <a:p>
            <a:pPr algn="r"/>
            <a:r>
              <a:rPr lang="nl-NL" sz="2400" b="1">
                <a:latin typeface="Trebuchet MS" panose="020B0603020202020204" pitchFamily="34" charset="0"/>
              </a:rPr>
              <a:t>m</a:t>
            </a:r>
            <a:endParaRPr lang="nl-NL" sz="2400" b="1" i="1">
              <a:latin typeface="Trebuchet MS" panose="020B0603020202020204" pitchFamily="34" charset="0"/>
            </a:endParaRPr>
          </a:p>
          <a:p>
            <a:pPr algn="r"/>
            <a:r>
              <a:rPr lang="nl-NL" sz="2400" b="1">
                <a:latin typeface="Trebuchet MS" panose="020B0603020202020204" pitchFamily="34" charset="0"/>
              </a:rPr>
              <a:t>dm</a:t>
            </a:r>
          </a:p>
          <a:p>
            <a:pPr algn="r"/>
            <a:r>
              <a:rPr lang="nl-NL" sz="2400" b="1">
                <a:latin typeface="Trebuchet MS" panose="020B0603020202020204" pitchFamily="34" charset="0"/>
              </a:rPr>
              <a:t>cm</a:t>
            </a:r>
          </a:p>
          <a:p>
            <a:pPr algn="r"/>
            <a:r>
              <a:rPr lang="nl-NL" sz="2400" b="1">
                <a:latin typeface="Trebuchet MS" panose="020B0603020202020204" pitchFamily="34" charset="0"/>
              </a:rPr>
              <a:t>mm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B53DFD86-628D-762D-2474-A3681F040E82}"/>
              </a:ext>
            </a:extLst>
          </p:cNvPr>
          <p:cNvSpPr txBox="1"/>
          <p:nvPr/>
        </p:nvSpPr>
        <p:spPr>
          <a:xfrm>
            <a:off x="5111438" y="3725256"/>
            <a:ext cx="14538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>
                <a:latin typeface="Trebuchet MS" panose="020B0603020202020204" pitchFamily="34" charset="0"/>
              </a:rPr>
              <a:t>km</a:t>
            </a:r>
            <a:r>
              <a:rPr lang="nl-NL" sz="2400" b="1" baseline="30000">
                <a:latin typeface="Trebuchet MS" panose="020B0603020202020204" pitchFamily="34" charset="0"/>
              </a:rPr>
              <a:t>2</a:t>
            </a:r>
          </a:p>
          <a:p>
            <a:pPr algn="r"/>
            <a:r>
              <a:rPr lang="nl-NL" sz="2400" b="1">
                <a:latin typeface="Trebuchet MS" panose="020B0603020202020204" pitchFamily="34" charset="0"/>
              </a:rPr>
              <a:t>hm</a:t>
            </a:r>
            <a:r>
              <a:rPr lang="nl-NL" sz="2400" b="1" baseline="30000">
                <a:latin typeface="Trebuchet MS" panose="020B0603020202020204" pitchFamily="34" charset="0"/>
              </a:rPr>
              <a:t>2</a:t>
            </a:r>
            <a:endParaRPr lang="nl-NL" sz="2400" b="1">
              <a:latin typeface="Trebuchet MS" panose="020B0603020202020204" pitchFamily="34" charset="0"/>
            </a:endParaRPr>
          </a:p>
          <a:p>
            <a:pPr algn="r"/>
            <a:r>
              <a:rPr lang="nl-NL" sz="2400" b="1">
                <a:latin typeface="Trebuchet MS" panose="020B0603020202020204" pitchFamily="34" charset="0"/>
              </a:rPr>
              <a:t>dam</a:t>
            </a:r>
            <a:r>
              <a:rPr lang="nl-NL" sz="2400" b="1" baseline="30000">
                <a:latin typeface="Trebuchet MS" panose="020B0603020202020204" pitchFamily="34" charset="0"/>
              </a:rPr>
              <a:t>2</a:t>
            </a:r>
            <a:endParaRPr lang="nl-NL" sz="2400" b="1">
              <a:latin typeface="Trebuchet MS" panose="020B0603020202020204" pitchFamily="34" charset="0"/>
            </a:endParaRPr>
          </a:p>
          <a:p>
            <a:pPr algn="r"/>
            <a:r>
              <a:rPr lang="nl-NL" sz="2400" b="1">
                <a:latin typeface="Trebuchet MS" panose="020B0603020202020204" pitchFamily="34" charset="0"/>
              </a:rPr>
              <a:t>m</a:t>
            </a:r>
            <a:r>
              <a:rPr lang="nl-NL" sz="2400" b="1" baseline="30000">
                <a:latin typeface="Trebuchet MS" panose="020B0603020202020204" pitchFamily="34" charset="0"/>
              </a:rPr>
              <a:t>2</a:t>
            </a:r>
            <a:endParaRPr lang="nl-NL" sz="2400" b="1" i="1">
              <a:latin typeface="Trebuchet MS" panose="020B0603020202020204" pitchFamily="34" charset="0"/>
            </a:endParaRPr>
          </a:p>
          <a:p>
            <a:pPr algn="r"/>
            <a:r>
              <a:rPr lang="nl-NL" sz="2400" b="1">
                <a:latin typeface="Trebuchet MS" panose="020B0603020202020204" pitchFamily="34" charset="0"/>
              </a:rPr>
              <a:t>dm</a:t>
            </a:r>
            <a:r>
              <a:rPr lang="nl-NL" sz="2400" b="1" baseline="30000">
                <a:latin typeface="Trebuchet MS" panose="020B0603020202020204" pitchFamily="34" charset="0"/>
              </a:rPr>
              <a:t>2</a:t>
            </a:r>
            <a:endParaRPr lang="nl-NL" sz="2400" b="1">
              <a:latin typeface="Trebuchet MS" panose="020B0603020202020204" pitchFamily="34" charset="0"/>
            </a:endParaRPr>
          </a:p>
          <a:p>
            <a:pPr algn="r"/>
            <a:r>
              <a:rPr lang="nl-NL" sz="2400" b="1">
                <a:latin typeface="Trebuchet MS" panose="020B0603020202020204" pitchFamily="34" charset="0"/>
              </a:rPr>
              <a:t>cm</a:t>
            </a:r>
            <a:r>
              <a:rPr lang="nl-NL" sz="2400" b="1" baseline="30000">
                <a:latin typeface="Trebuchet MS" panose="020B0603020202020204" pitchFamily="34" charset="0"/>
              </a:rPr>
              <a:t>2</a:t>
            </a:r>
            <a:endParaRPr lang="nl-NL" sz="2400" b="1">
              <a:latin typeface="Trebuchet MS" panose="020B0603020202020204" pitchFamily="34" charset="0"/>
            </a:endParaRPr>
          </a:p>
          <a:p>
            <a:pPr algn="r"/>
            <a:r>
              <a:rPr lang="nl-NL" sz="2400" b="1">
                <a:latin typeface="Trebuchet MS" panose="020B0603020202020204" pitchFamily="34" charset="0"/>
              </a:rPr>
              <a:t>mm</a:t>
            </a:r>
            <a:r>
              <a:rPr lang="nl-NL" sz="2400" b="1" baseline="30000">
                <a:latin typeface="Trebuchet MS" panose="020B0603020202020204" pitchFamily="34" charset="0"/>
              </a:rPr>
              <a:t>2</a:t>
            </a:r>
            <a:endParaRPr lang="nl-NL" sz="2400" b="1">
              <a:latin typeface="Trebuchet MS" panose="020B0603020202020204" pitchFamily="34" charset="0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97A801CF-A4E0-2345-6FC4-2CDF2EF80087}"/>
              </a:ext>
            </a:extLst>
          </p:cNvPr>
          <p:cNvSpPr txBox="1"/>
          <p:nvPr/>
        </p:nvSpPr>
        <p:spPr>
          <a:xfrm>
            <a:off x="8482744" y="3725256"/>
            <a:ext cx="16890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>
                <a:latin typeface="Trebuchet MS" panose="020B0603020202020204" pitchFamily="34" charset="0"/>
              </a:rPr>
              <a:t>km</a:t>
            </a:r>
            <a:r>
              <a:rPr lang="nl-NL" sz="2400" b="1" baseline="30000">
                <a:latin typeface="Trebuchet MS" panose="020B0603020202020204" pitchFamily="34" charset="0"/>
              </a:rPr>
              <a:t>3</a:t>
            </a:r>
          </a:p>
          <a:p>
            <a:pPr algn="r"/>
            <a:r>
              <a:rPr lang="nl-NL" sz="2400" b="1">
                <a:latin typeface="Trebuchet MS" panose="020B0603020202020204" pitchFamily="34" charset="0"/>
              </a:rPr>
              <a:t>hm</a:t>
            </a:r>
            <a:r>
              <a:rPr lang="nl-NL" sz="2400" b="1" baseline="30000">
                <a:latin typeface="Trebuchet MS" panose="020B0603020202020204" pitchFamily="34" charset="0"/>
              </a:rPr>
              <a:t>3</a:t>
            </a:r>
            <a:endParaRPr lang="nl-NL" sz="2400" b="1">
              <a:latin typeface="Trebuchet MS" panose="020B0603020202020204" pitchFamily="34" charset="0"/>
            </a:endParaRPr>
          </a:p>
          <a:p>
            <a:pPr algn="r"/>
            <a:r>
              <a:rPr lang="nl-NL" sz="2400" b="1">
                <a:latin typeface="Trebuchet MS" panose="020B0603020202020204" pitchFamily="34" charset="0"/>
              </a:rPr>
              <a:t>dam</a:t>
            </a:r>
            <a:r>
              <a:rPr lang="nl-NL" sz="2400" b="1" baseline="30000">
                <a:latin typeface="Trebuchet MS" panose="020B0603020202020204" pitchFamily="34" charset="0"/>
              </a:rPr>
              <a:t>3</a:t>
            </a:r>
            <a:endParaRPr lang="nl-NL" sz="2400" b="1">
              <a:latin typeface="Trebuchet MS" panose="020B0603020202020204" pitchFamily="34" charset="0"/>
            </a:endParaRPr>
          </a:p>
          <a:p>
            <a:pPr algn="r"/>
            <a:r>
              <a:rPr lang="nl-NL" sz="2400" b="1">
                <a:latin typeface="Trebuchet MS" panose="020B0603020202020204" pitchFamily="34" charset="0"/>
              </a:rPr>
              <a:t>m</a:t>
            </a:r>
            <a:r>
              <a:rPr lang="nl-NL" sz="2400" b="1" baseline="30000">
                <a:latin typeface="Trebuchet MS" panose="020B0603020202020204" pitchFamily="34" charset="0"/>
              </a:rPr>
              <a:t>3</a:t>
            </a:r>
            <a:endParaRPr lang="nl-NL" sz="2400" b="1" i="1">
              <a:latin typeface="Trebuchet MS" panose="020B0603020202020204" pitchFamily="34" charset="0"/>
            </a:endParaRPr>
          </a:p>
          <a:p>
            <a:pPr algn="r"/>
            <a:r>
              <a:rPr lang="nl-NL" sz="2400" b="1">
                <a:latin typeface="Trebuchet MS" panose="020B0603020202020204" pitchFamily="34" charset="0"/>
              </a:rPr>
              <a:t>1 dm</a:t>
            </a:r>
            <a:r>
              <a:rPr lang="nl-NL" sz="2400" b="1" baseline="30000">
                <a:latin typeface="Trebuchet MS" panose="020B0603020202020204" pitchFamily="34" charset="0"/>
              </a:rPr>
              <a:t>3</a:t>
            </a:r>
            <a:endParaRPr lang="nl-NL" sz="2400" b="1">
              <a:latin typeface="Trebuchet MS" panose="020B0603020202020204" pitchFamily="34" charset="0"/>
            </a:endParaRPr>
          </a:p>
          <a:p>
            <a:pPr algn="r"/>
            <a:r>
              <a:rPr lang="nl-NL" sz="2400" b="1">
                <a:latin typeface="Trebuchet MS" panose="020B0603020202020204" pitchFamily="34" charset="0"/>
              </a:rPr>
              <a:t>cm</a:t>
            </a:r>
            <a:r>
              <a:rPr lang="nl-NL" sz="2400" b="1" baseline="30000">
                <a:latin typeface="Trebuchet MS" panose="020B0603020202020204" pitchFamily="34" charset="0"/>
              </a:rPr>
              <a:t>3</a:t>
            </a:r>
            <a:endParaRPr lang="nl-NL" sz="2400" b="1">
              <a:latin typeface="Trebuchet MS" panose="020B0603020202020204" pitchFamily="34" charset="0"/>
            </a:endParaRPr>
          </a:p>
          <a:p>
            <a:pPr algn="r"/>
            <a:r>
              <a:rPr lang="nl-NL" sz="2400" b="1">
                <a:latin typeface="Trebuchet MS" panose="020B0603020202020204" pitchFamily="34" charset="0"/>
              </a:rPr>
              <a:t>mm</a:t>
            </a:r>
            <a:r>
              <a:rPr lang="nl-NL" sz="2400" b="1" baseline="30000">
                <a:latin typeface="Trebuchet MS" panose="020B0603020202020204" pitchFamily="34" charset="0"/>
              </a:rPr>
              <a:t>3</a:t>
            </a:r>
            <a:endParaRPr lang="nl-NL" sz="2400" b="1">
              <a:latin typeface="Trebuchet MS" panose="020B0603020202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8B2CFF75-C6B9-D371-41E9-9B9412A1E189}"/>
              </a:ext>
            </a:extLst>
          </p:cNvPr>
          <p:cNvSpPr txBox="1"/>
          <p:nvPr/>
        </p:nvSpPr>
        <p:spPr>
          <a:xfrm>
            <a:off x="9428248" y="4445843"/>
            <a:ext cx="16858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>
                <a:latin typeface="Trebuchet MS" panose="020B0603020202020204" pitchFamily="34" charset="0"/>
              </a:rPr>
              <a:t>hl</a:t>
            </a:r>
          </a:p>
          <a:p>
            <a:pPr algn="r"/>
            <a:r>
              <a:rPr lang="nl-NL" sz="2400">
                <a:latin typeface="Trebuchet MS" panose="020B0603020202020204" pitchFamily="34" charset="0"/>
              </a:rPr>
              <a:t>dal</a:t>
            </a:r>
          </a:p>
          <a:p>
            <a:pPr algn="r"/>
            <a:r>
              <a:rPr lang="nl-NL" sz="2400">
                <a:latin typeface="Trebuchet MS" panose="020B0603020202020204" pitchFamily="34" charset="0"/>
              </a:rPr>
              <a:t>1 l</a:t>
            </a:r>
            <a:endParaRPr lang="nl-NL" sz="2400" i="1">
              <a:latin typeface="Trebuchet MS" panose="020B0603020202020204" pitchFamily="34" charset="0"/>
            </a:endParaRPr>
          </a:p>
          <a:p>
            <a:pPr algn="r"/>
            <a:r>
              <a:rPr lang="nl-NL" sz="2400">
                <a:latin typeface="Trebuchet MS" panose="020B0603020202020204" pitchFamily="34" charset="0"/>
              </a:rPr>
              <a:t>dl</a:t>
            </a:r>
          </a:p>
          <a:p>
            <a:pPr algn="r"/>
            <a:r>
              <a:rPr lang="nl-NL" sz="2400">
                <a:latin typeface="Trebuchet MS" panose="020B0603020202020204" pitchFamily="34" charset="0"/>
              </a:rPr>
              <a:t>cl</a:t>
            </a:r>
          </a:p>
          <a:p>
            <a:pPr algn="r"/>
            <a:r>
              <a:rPr lang="nl-NL" sz="2400">
                <a:latin typeface="Trebuchet MS" panose="020B0603020202020204" pitchFamily="34" charset="0"/>
              </a:rPr>
              <a:t>ml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71616825-960E-07A6-A7D3-59A77BA8A844}"/>
              </a:ext>
            </a:extLst>
          </p:cNvPr>
          <p:cNvSpPr txBox="1"/>
          <p:nvPr/>
        </p:nvSpPr>
        <p:spPr>
          <a:xfrm>
            <a:off x="72578" y="206050"/>
            <a:ext cx="3837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>
                <a:latin typeface="Trebuchet MS" panose="020B0603020202020204" pitchFamily="34" charset="0"/>
              </a:rPr>
              <a:t>Lengte</a:t>
            </a:r>
            <a:r>
              <a:rPr lang="nl-NL" sz="3200">
                <a:latin typeface="Trebuchet MS" panose="020B0603020202020204" pitchFamily="34" charset="0"/>
              </a:rPr>
              <a:t>, afstand</a:t>
            </a:r>
            <a:endParaRPr lang="nl-NL" sz="2400" i="1">
              <a:latin typeface="Trebuchet MS" panose="020B0603020202020204" pitchFamily="34" charset="0"/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46143F9A-0E48-B9E8-E903-382B8C12A294}"/>
              </a:ext>
            </a:extLst>
          </p:cNvPr>
          <p:cNvSpPr txBox="1"/>
          <p:nvPr/>
        </p:nvSpPr>
        <p:spPr>
          <a:xfrm>
            <a:off x="4115783" y="206050"/>
            <a:ext cx="3837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>
                <a:latin typeface="Trebuchet MS" panose="020B0603020202020204" pitchFamily="34" charset="0"/>
              </a:rPr>
              <a:t>Oppervlak</a:t>
            </a:r>
            <a:r>
              <a:rPr lang="nl-NL" sz="3200">
                <a:latin typeface="Trebuchet MS" panose="020B0603020202020204" pitchFamily="34" charset="0"/>
              </a:rPr>
              <a:t>(te)</a:t>
            </a:r>
            <a:endParaRPr lang="nl-NL" sz="2400" i="1">
              <a:latin typeface="Trebuchet MS" panose="020B0603020202020204" pitchFamily="34" charset="0"/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BFDE8960-AB5C-60D1-426D-C32AA8F5A5F6}"/>
              </a:ext>
            </a:extLst>
          </p:cNvPr>
          <p:cNvSpPr txBox="1"/>
          <p:nvPr/>
        </p:nvSpPr>
        <p:spPr>
          <a:xfrm>
            <a:off x="8078027" y="206050"/>
            <a:ext cx="3837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>
                <a:latin typeface="Trebuchet MS" panose="020B0603020202020204" pitchFamily="34" charset="0"/>
              </a:rPr>
              <a:t>Inhoud</a:t>
            </a:r>
            <a:r>
              <a:rPr lang="nl-NL" sz="3200">
                <a:latin typeface="Trebuchet MS" panose="020B0603020202020204" pitchFamily="34" charset="0"/>
              </a:rPr>
              <a:t>, volume</a:t>
            </a:r>
            <a:endParaRPr lang="nl-NL" sz="2400" i="1">
              <a:latin typeface="Trebuchet MS" panose="020B0603020202020204" pitchFamily="34" charset="0"/>
            </a:endParaRPr>
          </a:p>
        </p:txBody>
      </p:sp>
      <p:pic>
        <p:nvPicPr>
          <p:cNvPr id="2050" name="Picture 2" descr="Vitlab - Maatbeker - 100ml | bol.com">
            <a:extLst>
              <a:ext uri="{FF2B5EF4-FFF2-40B4-BE49-F238E27FC236}">
                <a16:creationId xmlns:a16="http://schemas.microsoft.com/office/drawing/2014/main" id="{E9A5DEB0-02F6-98C2-723C-EC0EDC418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556" y="2043131"/>
            <a:ext cx="1093068" cy="121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C5AEEDAB-648C-8172-DC13-2E283B98944C}"/>
              </a:ext>
            </a:extLst>
          </p:cNvPr>
          <p:cNvSpPr txBox="1"/>
          <p:nvPr/>
        </p:nvSpPr>
        <p:spPr>
          <a:xfrm>
            <a:off x="1942423" y="3725256"/>
            <a:ext cx="1172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i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kilo…</a:t>
            </a:r>
          </a:p>
          <a:p>
            <a:r>
              <a:rPr lang="nl-NL" sz="2400" i="1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hecto</a:t>
            </a:r>
            <a:r>
              <a:rPr lang="nl-NL" sz="2400" i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…</a:t>
            </a:r>
          </a:p>
          <a:p>
            <a:r>
              <a:rPr lang="nl-NL" sz="2400" i="1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deca</a:t>
            </a:r>
            <a:r>
              <a:rPr lang="nl-NL" sz="2400" i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…</a:t>
            </a:r>
          </a:p>
          <a:p>
            <a:endParaRPr lang="nl-NL" sz="2400" i="1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nl-NL" sz="2400" i="1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deci</a:t>
            </a:r>
            <a:r>
              <a:rPr lang="nl-NL" sz="2400" i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…</a:t>
            </a:r>
          </a:p>
          <a:p>
            <a:r>
              <a:rPr lang="nl-NL" sz="2400" i="1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centi</a:t>
            </a:r>
            <a:r>
              <a:rPr lang="nl-NL" sz="2400" i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…</a:t>
            </a:r>
          </a:p>
          <a:p>
            <a:r>
              <a:rPr lang="nl-NL" sz="2400" i="1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milli</a:t>
            </a:r>
            <a:r>
              <a:rPr lang="nl-NL" sz="2400" i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…</a:t>
            </a:r>
          </a:p>
        </p:txBody>
      </p:sp>
      <p:cxnSp>
        <p:nvCxnSpPr>
          <p:cNvPr id="25" name="Rechte verbindingslijn met pijl 24">
            <a:extLst>
              <a:ext uri="{FF2B5EF4-FFF2-40B4-BE49-F238E27FC236}">
                <a16:creationId xmlns:a16="http://schemas.microsoft.com/office/drawing/2014/main" id="{86AB4CA2-4F6E-0A4E-84C0-3391D33A3917}"/>
              </a:ext>
            </a:extLst>
          </p:cNvPr>
          <p:cNvCxnSpPr/>
          <p:nvPr/>
        </p:nvCxnSpPr>
        <p:spPr>
          <a:xfrm>
            <a:off x="1053145" y="3882912"/>
            <a:ext cx="0" cy="234000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met pijl 27">
            <a:extLst>
              <a:ext uri="{FF2B5EF4-FFF2-40B4-BE49-F238E27FC236}">
                <a16:creationId xmlns:a16="http://schemas.microsoft.com/office/drawing/2014/main" id="{7C6FB9B2-3F52-387A-4F00-6698D50E50AC}"/>
              </a:ext>
            </a:extLst>
          </p:cNvPr>
          <p:cNvCxnSpPr/>
          <p:nvPr/>
        </p:nvCxnSpPr>
        <p:spPr>
          <a:xfrm>
            <a:off x="11397656" y="4607679"/>
            <a:ext cx="0" cy="205200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kstvak 28">
            <a:extLst>
              <a:ext uri="{FF2B5EF4-FFF2-40B4-BE49-F238E27FC236}">
                <a16:creationId xmlns:a16="http://schemas.microsoft.com/office/drawing/2014/main" id="{09B8A929-24F9-068F-CA8C-735AE47ECCE9}"/>
              </a:ext>
            </a:extLst>
          </p:cNvPr>
          <p:cNvSpPr txBox="1"/>
          <p:nvPr/>
        </p:nvSpPr>
        <p:spPr>
          <a:xfrm>
            <a:off x="11390570" y="5111454"/>
            <a:ext cx="125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>
                <a:solidFill>
                  <a:srgbClr val="FF0000"/>
                </a:solidFill>
                <a:latin typeface="Arial Narrow" panose="020B0606020202030204" pitchFamily="34" charset="0"/>
              </a:rPr>
              <a:t>:10</a:t>
            </a:r>
          </a:p>
          <a:p>
            <a:r>
              <a:rPr lang="nl-NL" sz="2000" b="1">
                <a:solidFill>
                  <a:srgbClr val="FF0000"/>
                </a:solidFill>
                <a:latin typeface="Arial Narrow" panose="020B0606020202030204" pitchFamily="34" charset="0"/>
              </a:rPr>
              <a:t>×10</a:t>
            </a:r>
            <a:endParaRPr lang="nl-NL" sz="160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30" name="Rechte verbindingslijn met pijl 29">
            <a:extLst>
              <a:ext uri="{FF2B5EF4-FFF2-40B4-BE49-F238E27FC236}">
                <a16:creationId xmlns:a16="http://schemas.microsoft.com/office/drawing/2014/main" id="{77309165-8D9D-BE41-8028-49C5B917D5C4}"/>
              </a:ext>
            </a:extLst>
          </p:cNvPr>
          <p:cNvCxnSpPr>
            <a:cxnSpLocks/>
          </p:cNvCxnSpPr>
          <p:nvPr/>
        </p:nvCxnSpPr>
        <p:spPr>
          <a:xfrm>
            <a:off x="5418651" y="3851454"/>
            <a:ext cx="0" cy="234000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met pijl 32">
            <a:extLst>
              <a:ext uri="{FF2B5EF4-FFF2-40B4-BE49-F238E27FC236}">
                <a16:creationId xmlns:a16="http://schemas.microsoft.com/office/drawing/2014/main" id="{54D42A36-C7DA-699B-0322-C9EBD72DF3DD}"/>
              </a:ext>
            </a:extLst>
          </p:cNvPr>
          <p:cNvCxnSpPr>
            <a:cxnSpLocks/>
          </p:cNvCxnSpPr>
          <p:nvPr/>
        </p:nvCxnSpPr>
        <p:spPr>
          <a:xfrm>
            <a:off x="9113491" y="3851454"/>
            <a:ext cx="0" cy="234000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kstvak 33">
            <a:extLst>
              <a:ext uri="{FF2B5EF4-FFF2-40B4-BE49-F238E27FC236}">
                <a16:creationId xmlns:a16="http://schemas.microsoft.com/office/drawing/2014/main" id="{150CFA6D-84A4-D3A1-9894-828A34C80592}"/>
              </a:ext>
            </a:extLst>
          </p:cNvPr>
          <p:cNvSpPr txBox="1"/>
          <p:nvPr/>
        </p:nvSpPr>
        <p:spPr>
          <a:xfrm>
            <a:off x="7996490" y="4526679"/>
            <a:ext cx="11862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>
                <a:solidFill>
                  <a:srgbClr val="FF0000"/>
                </a:solidFill>
                <a:latin typeface="Arial Narrow" panose="020B0606020202030204" pitchFamily="34" charset="0"/>
              </a:rPr>
              <a:t>:1</a:t>
            </a:r>
            <a:r>
              <a:rPr lang="nl-NL" sz="2800" b="1" u="sng">
                <a:solidFill>
                  <a:srgbClr val="FF0000"/>
                </a:solidFill>
                <a:latin typeface="Arial Narrow" panose="020B0606020202030204" pitchFamily="34" charset="0"/>
              </a:rPr>
              <a:t>000</a:t>
            </a:r>
          </a:p>
          <a:p>
            <a:pPr algn="ctr"/>
            <a:r>
              <a:rPr lang="nl-NL" sz="2800" b="1">
                <a:solidFill>
                  <a:srgbClr val="FF0000"/>
                </a:solidFill>
                <a:latin typeface="Arial Narrow" panose="020B0606020202030204" pitchFamily="34" charset="0"/>
              </a:rPr>
              <a:t>×1</a:t>
            </a:r>
            <a:r>
              <a:rPr lang="nl-NL" sz="2800" b="1" u="sng">
                <a:solidFill>
                  <a:srgbClr val="FF0000"/>
                </a:solidFill>
                <a:latin typeface="Arial Narrow" panose="020B0606020202030204" pitchFamily="34" charset="0"/>
              </a:rPr>
              <a:t>000</a:t>
            </a:r>
            <a:endParaRPr lang="nl-NL" sz="2800" i="1" u="sng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A2A7B253-94E8-DB41-B020-02AFCAD7AD18}"/>
              </a:ext>
            </a:extLst>
          </p:cNvPr>
          <p:cNvSpPr txBox="1"/>
          <p:nvPr/>
        </p:nvSpPr>
        <p:spPr>
          <a:xfrm>
            <a:off x="4378433" y="4541782"/>
            <a:ext cx="1115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>
                <a:solidFill>
                  <a:srgbClr val="FF0000"/>
                </a:solidFill>
                <a:latin typeface="Arial Narrow" panose="020B0606020202030204" pitchFamily="34" charset="0"/>
              </a:rPr>
              <a:t>:1</a:t>
            </a:r>
            <a:r>
              <a:rPr lang="nl-NL" sz="2800" b="1" u="sng">
                <a:solidFill>
                  <a:srgbClr val="FF0000"/>
                </a:solidFill>
                <a:latin typeface="Arial Narrow" panose="020B0606020202030204" pitchFamily="34" charset="0"/>
              </a:rPr>
              <a:t>00</a:t>
            </a:r>
          </a:p>
          <a:p>
            <a:pPr algn="ctr"/>
            <a:r>
              <a:rPr lang="nl-NL" sz="2800" b="1">
                <a:solidFill>
                  <a:srgbClr val="FF0000"/>
                </a:solidFill>
                <a:latin typeface="Arial Narrow" panose="020B0606020202030204" pitchFamily="34" charset="0"/>
              </a:rPr>
              <a:t>×1</a:t>
            </a:r>
            <a:r>
              <a:rPr lang="nl-NL" sz="2800" b="1" u="sng">
                <a:solidFill>
                  <a:srgbClr val="FF0000"/>
                </a:solidFill>
                <a:latin typeface="Arial Narrow" panose="020B0606020202030204" pitchFamily="34" charset="0"/>
              </a:rPr>
              <a:t>00</a:t>
            </a:r>
            <a:endParaRPr lang="nl-NL" sz="2800" i="1" u="sng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90CFF8EC-5426-9EC7-26D6-307FA98597A0}"/>
              </a:ext>
            </a:extLst>
          </p:cNvPr>
          <p:cNvSpPr txBox="1"/>
          <p:nvPr/>
        </p:nvSpPr>
        <p:spPr>
          <a:xfrm>
            <a:off x="196597" y="4541782"/>
            <a:ext cx="8565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>
                <a:solidFill>
                  <a:srgbClr val="FF0000"/>
                </a:solidFill>
                <a:latin typeface="Arial Narrow" panose="020B0606020202030204" pitchFamily="34" charset="0"/>
              </a:rPr>
              <a:t>:1</a:t>
            </a:r>
            <a:r>
              <a:rPr lang="nl-NL" sz="2800" b="1" u="sng">
                <a:solidFill>
                  <a:srgbClr val="FF0000"/>
                </a:solidFill>
                <a:latin typeface="Arial Narrow" panose="020B0606020202030204" pitchFamily="34" charset="0"/>
              </a:rPr>
              <a:t>0</a:t>
            </a:r>
          </a:p>
          <a:p>
            <a:pPr algn="ctr"/>
            <a:r>
              <a:rPr lang="nl-NL" sz="2800" b="1">
                <a:solidFill>
                  <a:srgbClr val="FF0000"/>
                </a:solidFill>
                <a:latin typeface="Arial Narrow" panose="020B0606020202030204" pitchFamily="34" charset="0"/>
              </a:rPr>
              <a:t>×1</a:t>
            </a:r>
            <a:r>
              <a:rPr lang="nl-NL" sz="2800" b="1" u="sng">
                <a:solidFill>
                  <a:srgbClr val="FF0000"/>
                </a:solidFill>
                <a:latin typeface="Arial Narrow" panose="020B0606020202030204" pitchFamily="34" charset="0"/>
              </a:rPr>
              <a:t>0</a:t>
            </a:r>
            <a:endParaRPr lang="nl-NL" sz="2800" i="1" u="sng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44" name="Afbeelding 43">
            <a:extLst>
              <a:ext uri="{FF2B5EF4-FFF2-40B4-BE49-F238E27FC236}">
                <a16:creationId xmlns:a16="http://schemas.microsoft.com/office/drawing/2014/main" id="{EF39CE2D-99F4-58C7-717D-AEB2DA60E5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62217" y="797535"/>
            <a:ext cx="635671" cy="503942"/>
          </a:xfrm>
          <a:prstGeom prst="rect">
            <a:avLst/>
          </a:prstGeom>
        </p:spPr>
      </p:pic>
      <p:sp>
        <p:nvSpPr>
          <p:cNvPr id="51" name="Tekstvak 50">
            <a:extLst>
              <a:ext uri="{FF2B5EF4-FFF2-40B4-BE49-F238E27FC236}">
                <a16:creationId xmlns:a16="http://schemas.microsoft.com/office/drawing/2014/main" id="{CD1895AF-9B2A-47F8-BF98-7BBF18F68AAC}"/>
              </a:ext>
            </a:extLst>
          </p:cNvPr>
          <p:cNvSpPr txBox="1"/>
          <p:nvPr/>
        </p:nvSpPr>
        <p:spPr>
          <a:xfrm>
            <a:off x="2887303" y="3725256"/>
            <a:ext cx="1172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>
                <a:solidFill>
                  <a:srgbClr val="FF0000"/>
                </a:solidFill>
                <a:latin typeface="Arial Narrow" panose="020B0606020202030204" pitchFamily="34" charset="0"/>
              </a:rPr>
              <a:t>1000</a:t>
            </a:r>
          </a:p>
          <a:p>
            <a:r>
              <a:rPr lang="nl-NL" sz="2400">
                <a:solidFill>
                  <a:srgbClr val="FF0000"/>
                </a:solidFill>
                <a:latin typeface="Arial Narrow" panose="020B0606020202030204" pitchFamily="34" charset="0"/>
              </a:rPr>
              <a:t>100</a:t>
            </a:r>
          </a:p>
          <a:p>
            <a:r>
              <a:rPr lang="nl-NL" sz="2400">
                <a:solidFill>
                  <a:srgbClr val="FF0000"/>
                </a:solidFill>
                <a:latin typeface="Arial Narrow" panose="020B0606020202030204" pitchFamily="34" charset="0"/>
              </a:rPr>
              <a:t>10</a:t>
            </a:r>
          </a:p>
          <a:p>
            <a:r>
              <a:rPr lang="nl-NL" sz="2400">
                <a:solidFill>
                  <a:srgbClr val="FF0000"/>
                </a:solidFill>
                <a:latin typeface="Arial Narrow" panose="020B0606020202030204" pitchFamily="34" charset="0"/>
              </a:rPr>
              <a:t>1</a:t>
            </a:r>
          </a:p>
          <a:p>
            <a:r>
              <a:rPr lang="nl-NL" sz="2400">
                <a:solidFill>
                  <a:srgbClr val="FF0000"/>
                </a:solidFill>
                <a:latin typeface="Arial Narrow" panose="020B0606020202030204" pitchFamily="34" charset="0"/>
              </a:rPr>
              <a:t>0,1</a:t>
            </a:r>
          </a:p>
          <a:p>
            <a:r>
              <a:rPr lang="nl-NL" sz="2400">
                <a:solidFill>
                  <a:srgbClr val="FF0000"/>
                </a:solidFill>
                <a:latin typeface="Arial Narrow" panose="020B0606020202030204" pitchFamily="34" charset="0"/>
              </a:rPr>
              <a:t>0,01</a:t>
            </a:r>
          </a:p>
          <a:p>
            <a:r>
              <a:rPr lang="nl-NL" sz="2400">
                <a:solidFill>
                  <a:srgbClr val="FF0000"/>
                </a:solidFill>
                <a:latin typeface="Arial Narrow" panose="020B0606020202030204" pitchFamily="34" charset="0"/>
              </a:rPr>
              <a:t>0,001</a:t>
            </a:r>
          </a:p>
        </p:txBody>
      </p:sp>
    </p:spTree>
    <p:extLst>
      <p:ext uri="{BB962C8B-B14F-4D97-AF65-F5344CB8AC3E}">
        <p14:creationId xmlns:p14="http://schemas.microsoft.com/office/powerpoint/2010/main" val="278161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0504B-F815-2025-6D5B-62F7F07C1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apstok Charlie 3 haaks zwart | Budgethomestore.nl">
            <a:extLst>
              <a:ext uri="{FF2B5EF4-FFF2-40B4-BE49-F238E27FC236}">
                <a16:creationId xmlns:a16="http://schemas.microsoft.com/office/drawing/2014/main" id="{B1467C74-0203-23B7-E15B-23DEAF718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8" y="2148004"/>
            <a:ext cx="1560472" cy="156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ilence Icon - Free PNG &amp; SVG 4147350 - Noun Project">
            <a:extLst>
              <a:ext uri="{FF2B5EF4-FFF2-40B4-BE49-F238E27FC236}">
                <a16:creationId xmlns:a16="http://schemas.microsoft.com/office/drawing/2014/main" id="{6BD4A43E-4A34-E09C-0684-8EBDB0456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571" y="71468"/>
            <a:ext cx="1354217" cy="135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ute Phone Images – Browse 27,108 Stock Photos, Vectors, and Video | Adobe  Stock">
            <a:extLst>
              <a:ext uri="{FF2B5EF4-FFF2-40B4-BE49-F238E27FC236}">
                <a16:creationId xmlns:a16="http://schemas.microsoft.com/office/drawing/2014/main" id="{A191DA62-F3C5-0FE7-EC7C-3F9F07794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888" y="282000"/>
            <a:ext cx="2450263" cy="89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angaro telefoontas - 30 vakken - 79x60cm - K-01501">
            <a:extLst>
              <a:ext uri="{FF2B5EF4-FFF2-40B4-BE49-F238E27FC236}">
                <a16:creationId xmlns:a16="http://schemas.microsoft.com/office/drawing/2014/main" id="{694E8C50-5360-DC96-6D72-688FC5441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372" y="65410"/>
            <a:ext cx="2395069" cy="305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Jongen leefde jarenlang met potlood in hoofd | Het Parool">
            <a:extLst>
              <a:ext uri="{FF2B5EF4-FFF2-40B4-BE49-F238E27FC236}">
                <a16:creationId xmlns:a16="http://schemas.microsoft.com/office/drawing/2014/main" id="{3BE7A54F-B964-2E80-5CC3-9A7D9E817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652">
            <a:off x="6159947" y="1269392"/>
            <a:ext cx="2078971" cy="117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elikan Radiergummi AL 20 | schulstart.de">
            <a:extLst>
              <a:ext uri="{FF2B5EF4-FFF2-40B4-BE49-F238E27FC236}">
                <a16:creationId xmlns:a16="http://schemas.microsoft.com/office/drawing/2014/main" id="{63660306-4459-0DE1-798D-1D4D4106A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752" y="1296028"/>
            <a:ext cx="934678" cy="93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CD4453C9-C56D-E5E6-0F67-4893F9DF6C5D}"/>
              </a:ext>
            </a:extLst>
          </p:cNvPr>
          <p:cNvSpPr txBox="1"/>
          <p:nvPr/>
        </p:nvSpPr>
        <p:spPr>
          <a:xfrm>
            <a:off x="237335" y="204314"/>
            <a:ext cx="60605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b="1" u="sng">
                <a:solidFill>
                  <a:srgbClr val="FF0000"/>
                </a:solidFill>
                <a:latin typeface="Trebuchet MS" panose="020B0703020202090204" pitchFamily="34" charset="0"/>
              </a:rPr>
              <a:t>Nú</a:t>
            </a:r>
            <a:r>
              <a:rPr lang="nl-NL" sz="5400" b="1">
                <a:latin typeface="Trebuchet MS" panose="020B0703020202090204" pitchFamily="34" charset="0"/>
              </a:rPr>
              <a:t> naar de WC</a:t>
            </a:r>
          </a:p>
          <a:p>
            <a:r>
              <a:rPr lang="nl-NL" sz="2000">
                <a:latin typeface="Trebuchet MS" panose="020B0703020202090204" pitchFamily="34" charset="0"/>
              </a:rPr>
              <a:t>(</a:t>
            </a:r>
            <a:r>
              <a:rPr lang="nl-NL" sz="2400">
                <a:latin typeface="Trebuchet MS" panose="020B0703020202090204" pitchFamily="34" charset="0"/>
              </a:rPr>
              <a:t>tot het einde van de les niet meer)</a:t>
            </a:r>
            <a:endParaRPr lang="nl-NL" sz="2800">
              <a:latin typeface="Trebuchet MS" panose="020B0703020202090204" pitchFamily="34" charset="0"/>
            </a:endParaRPr>
          </a:p>
          <a:p>
            <a:r>
              <a:rPr lang="nl-NL" sz="2800" b="1" u="sng">
                <a:solidFill>
                  <a:srgbClr val="FF0000"/>
                </a:solidFill>
                <a:latin typeface="Trebuchet MS" panose="020B0703020202090204" pitchFamily="34" charset="0"/>
              </a:rPr>
              <a:t>Jas</a:t>
            </a:r>
            <a:r>
              <a:rPr lang="nl-NL" sz="2800">
                <a:latin typeface="Trebuchet MS" panose="020B0703020202090204" pitchFamily="34" charset="0"/>
              </a:rPr>
              <a:t> aan de kapstok</a:t>
            </a:r>
          </a:p>
          <a:p>
            <a:endParaRPr lang="nl-NL" sz="2800">
              <a:latin typeface="Trebuchet MS" panose="020B0703020202090204" pitchFamily="34" charset="0"/>
            </a:endParaRPr>
          </a:p>
          <a:p>
            <a:r>
              <a:rPr lang="nl-NL" sz="2800">
                <a:latin typeface="Trebuchet MS" panose="020B0703020202090204" pitchFamily="34" charset="0"/>
              </a:rPr>
              <a:t>				Staat je telefoon </a:t>
            </a:r>
            <a:r>
              <a:rPr lang="nl-NL" sz="2800" b="1" u="sng">
                <a:solidFill>
                  <a:srgbClr val="FF0000"/>
                </a:solidFill>
                <a:latin typeface="Trebuchet MS" panose="020B0703020202090204" pitchFamily="34" charset="0"/>
              </a:rPr>
              <a:t>STIL</a:t>
            </a:r>
            <a:r>
              <a:rPr lang="nl-NL" sz="2800">
                <a:latin typeface="Trebuchet MS" panose="020B0703020202090204" pitchFamily="34" charset="0"/>
              </a:rPr>
              <a:t>?</a:t>
            </a:r>
            <a:endParaRPr lang="nl-NL" sz="2400">
              <a:latin typeface="Trebuchet MS" panose="020B070302020209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5B4FA57-C29B-D174-1C8D-EE04480BB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2440" y="3369375"/>
            <a:ext cx="10650892" cy="305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5168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742D82A4-C7F8-E764-BEC8-2DEAF0F0C9C7}"/>
              </a:ext>
            </a:extLst>
          </p:cNvPr>
          <p:cNvSpPr txBox="1"/>
          <p:nvPr/>
        </p:nvSpPr>
        <p:spPr>
          <a:xfrm>
            <a:off x="824753" y="239752"/>
            <a:ext cx="60960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1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Delen “met rest”</a:t>
            </a:r>
          </a:p>
          <a:p>
            <a:endParaRPr lang="nl-NL" b="1"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2400" i="1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voorbeelden:</a:t>
            </a:r>
            <a:endParaRPr lang="nl-NL" sz="3600" i="1"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E0FF21A-8DD6-EFAE-FFB5-E4EAC4319091}"/>
              </a:ext>
            </a:extLst>
          </p:cNvPr>
          <p:cNvSpPr txBox="1"/>
          <p:nvPr/>
        </p:nvSpPr>
        <p:spPr>
          <a:xfrm>
            <a:off x="824753" y="1962149"/>
            <a:ext cx="4554070" cy="4216539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nl-NL" sz="2800" b="1">
                <a:highlight>
                  <a:srgbClr val="FFFF00"/>
                </a:highlight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39 : 5 = ………</a:t>
            </a:r>
            <a:endParaRPr lang="nl-NL" sz="2800">
              <a:highlight>
                <a:srgbClr val="FFFF00"/>
              </a:highlight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sz="2000"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200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nl-NL" sz="200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nl-NL" sz="200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 × 5 = 30	30 : 5 = 6</a:t>
            </a:r>
          </a:p>
          <a:p>
            <a:r>
              <a:rPr lang="nl-NL" sz="200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 × 5 = 35	</a:t>
            </a:r>
            <a:r>
              <a:rPr lang="nl-NL" sz="2000" b="1">
                <a:solidFill>
                  <a:srgbClr val="FF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35</a:t>
            </a:r>
            <a:r>
              <a:rPr lang="nl-NL" sz="200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: 5 = 7</a:t>
            </a:r>
          </a:p>
          <a:p>
            <a:r>
              <a:rPr lang="nl-NL" sz="200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× 5 = 40	40 : 5 = 8</a:t>
            </a:r>
          </a:p>
          <a:p>
            <a:r>
              <a:rPr lang="nl-NL" sz="200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 × 5 = 55	45 : 5 = 9</a:t>
            </a:r>
          </a:p>
          <a:p>
            <a:r>
              <a:rPr lang="nl-NL" sz="200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nl-NL" sz="200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endParaRPr lang="nl-NL" sz="2000"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2000" b="1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39 : 5 = 7 (</a:t>
            </a:r>
            <a:r>
              <a:rPr lang="nl-NL" sz="2000" b="1">
                <a:solidFill>
                  <a:srgbClr val="FF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rest 4</a:t>
            </a:r>
            <a:r>
              <a:rPr lang="nl-NL" sz="2000" b="1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r>
              <a:rPr lang="nl-NL" sz="200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 × 5 + 4 = 39</a:t>
            </a:r>
            <a:endParaRPr lang="nl-NL" sz="2000" b="1"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A526E34-D445-97DA-A429-FF9596D75C0E}"/>
              </a:ext>
            </a:extLst>
          </p:cNvPr>
          <p:cNvSpPr txBox="1"/>
          <p:nvPr/>
        </p:nvSpPr>
        <p:spPr>
          <a:xfrm>
            <a:off x="3291229" y="3759695"/>
            <a:ext cx="18644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 </a:t>
            </a:r>
            <a:r>
              <a:rPr lang="nl-NL" sz="2000" b="1">
                <a:solidFill>
                  <a:srgbClr val="FF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39</a:t>
            </a:r>
            <a:r>
              <a:rPr lang="nl-NL" sz="200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: 5 = …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FCC8AB7-5E4E-2F20-67DA-10F063C118FF}"/>
              </a:ext>
            </a:extLst>
          </p:cNvPr>
          <p:cNvSpPr txBox="1"/>
          <p:nvPr/>
        </p:nvSpPr>
        <p:spPr>
          <a:xfrm>
            <a:off x="6096000" y="1962149"/>
            <a:ext cx="4554070" cy="4216539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/>
          <a:p>
            <a:r>
              <a:rPr lang="nl-NL" sz="2800" b="1">
                <a:highlight>
                  <a:srgbClr val="FF00FF"/>
                </a:highlight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87 : 9 = ………</a:t>
            </a:r>
            <a:endParaRPr lang="nl-NL" sz="2800">
              <a:highlight>
                <a:srgbClr val="FF00FF"/>
              </a:highlight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sz="2000"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200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nl-NL" sz="200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nl-NL" sz="200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 × 9 = 63	63 : 9 = 7</a:t>
            </a:r>
          </a:p>
          <a:p>
            <a:r>
              <a:rPr lang="nl-NL" sz="200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× 9 = 72	72 : 9 = 8</a:t>
            </a:r>
          </a:p>
          <a:p>
            <a:r>
              <a:rPr lang="nl-NL" sz="200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 × 9 = 81	</a:t>
            </a:r>
            <a:r>
              <a:rPr lang="nl-NL" sz="2000" b="1">
                <a:solidFill>
                  <a:srgbClr val="FF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81</a:t>
            </a:r>
            <a:r>
              <a:rPr lang="nl-NL" sz="200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: 9 = 9</a:t>
            </a:r>
          </a:p>
          <a:p>
            <a:r>
              <a:rPr lang="nl-NL" sz="200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× 9 = 90	90 : 9 = 10</a:t>
            </a:r>
          </a:p>
          <a:p>
            <a:r>
              <a:rPr lang="nl-NL" sz="200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nl-NL" sz="200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endParaRPr lang="nl-NL" sz="2000"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2000" b="1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87 : 9 = 9 (</a:t>
            </a:r>
            <a:r>
              <a:rPr lang="nl-NL" sz="2000" b="1">
                <a:solidFill>
                  <a:srgbClr val="FF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rest 6</a:t>
            </a:r>
            <a:r>
              <a:rPr lang="nl-NL" sz="2000" b="1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r>
              <a:rPr lang="nl-NL" sz="200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 × 9 + 6 = 87</a:t>
            </a:r>
            <a:endParaRPr lang="nl-NL" sz="2000" b="1"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40E1B1F-643B-7158-F00B-01E9F03BED8C}"/>
              </a:ext>
            </a:extLst>
          </p:cNvPr>
          <p:cNvSpPr txBox="1"/>
          <p:nvPr/>
        </p:nvSpPr>
        <p:spPr>
          <a:xfrm>
            <a:off x="8693024" y="4050413"/>
            <a:ext cx="1864426" cy="440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 </a:t>
            </a:r>
            <a:r>
              <a:rPr lang="nl-NL" sz="2000" b="1">
                <a:solidFill>
                  <a:srgbClr val="FF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87</a:t>
            </a:r>
            <a:r>
              <a:rPr lang="nl-NL" sz="200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: 9 = …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A0B6980-CDAF-EEF3-6A9C-4EF7D32D5BE1}"/>
              </a:ext>
            </a:extLst>
          </p:cNvPr>
          <p:cNvSpPr txBox="1"/>
          <p:nvPr/>
        </p:nvSpPr>
        <p:spPr>
          <a:xfrm>
            <a:off x="6096000" y="49464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b="1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90 : 9 = 10 (rest 0)</a:t>
            </a: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BD1707B1-E8D4-D936-69BE-C9E50711BBD6}"/>
              </a:ext>
            </a:extLst>
          </p:cNvPr>
          <p:cNvCxnSpPr>
            <a:cxnSpLocks/>
          </p:cNvCxnSpPr>
          <p:nvPr/>
        </p:nvCxnSpPr>
        <p:spPr>
          <a:xfrm flipV="1">
            <a:off x="7458075" y="494646"/>
            <a:ext cx="647700" cy="422214"/>
          </a:xfrm>
          <a:prstGeom prst="line">
            <a:avLst/>
          </a:prstGeom>
          <a:ln w="66675">
            <a:solidFill>
              <a:srgbClr val="FF0000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49045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kstvak 16">
            <a:extLst>
              <a:ext uri="{FF2B5EF4-FFF2-40B4-BE49-F238E27FC236}">
                <a16:creationId xmlns:a16="http://schemas.microsoft.com/office/drawing/2014/main" id="{A6A1FC69-63CD-E387-894A-2307B646AF72}"/>
              </a:ext>
            </a:extLst>
          </p:cNvPr>
          <p:cNvSpPr txBox="1"/>
          <p:nvPr/>
        </p:nvSpPr>
        <p:spPr>
          <a:xfrm>
            <a:off x="2223291" y="841549"/>
            <a:ext cx="6802484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="1">
                <a:solidFill>
                  <a:srgbClr val="00B050"/>
                </a:solidFill>
                <a:latin typeface="Trebuchet MS" panose="020B0603020202020204" pitchFamily="34" charset="0"/>
              </a:rPr>
              <a:t>+</a:t>
            </a:r>
            <a:r>
              <a:rPr lang="nl-NL" sz="2400" b="1">
                <a:solidFill>
                  <a:srgbClr val="00B050"/>
                </a:solidFill>
                <a:latin typeface="Trebuchet MS" panose="020B0603020202020204" pitchFamily="34" charset="0"/>
              </a:rPr>
              <a:t> optellen</a:t>
            </a:r>
            <a:r>
              <a:rPr lang="nl-NL" sz="2400" b="1">
                <a:latin typeface="Trebuchet MS" panose="020B0603020202020204" pitchFamily="34" charset="0"/>
              </a:rPr>
              <a:t>					</a:t>
            </a:r>
            <a:r>
              <a:rPr lang="nl-NL" sz="2400" b="1">
                <a:solidFill>
                  <a:srgbClr val="FF0000"/>
                </a:solidFill>
                <a:latin typeface="Trebuchet MS" panose="020B0603020202020204" pitchFamily="34" charset="0"/>
              </a:rPr>
              <a:t>— aftrekken</a:t>
            </a:r>
          </a:p>
          <a:p>
            <a:r>
              <a:rPr lang="nl-NL" sz="2400">
                <a:latin typeface="Trebuchet MS" panose="020B0603020202020204" pitchFamily="34" charset="0"/>
              </a:rPr>
              <a:t>2 + 3 = 						12 — 3 =</a:t>
            </a:r>
            <a:r>
              <a:rPr lang="nl-NL" sz="2400">
                <a:highlight>
                  <a:srgbClr val="FFFF00"/>
                </a:highlight>
                <a:latin typeface="Trebuchet MS" panose="020B0603020202020204" pitchFamily="34" charset="0"/>
              </a:rPr>
              <a:t>  </a:t>
            </a:r>
            <a:r>
              <a:rPr lang="nl-NL" sz="2400" b="1">
                <a:highlight>
                  <a:srgbClr val="FFFF00"/>
                </a:highlight>
                <a:latin typeface="Trebuchet MS" panose="020B0603020202020204" pitchFamily="34" charset="0"/>
              </a:rPr>
              <a:t>9 </a:t>
            </a:r>
            <a:r>
              <a:rPr lang="nl-NL" sz="2400" b="1">
                <a:solidFill>
                  <a:srgbClr val="FFFF00"/>
                </a:solidFill>
                <a:highlight>
                  <a:srgbClr val="FFFF00"/>
                </a:highlight>
                <a:latin typeface="Trebuchet MS" panose="020B0603020202020204" pitchFamily="34" charset="0"/>
              </a:rPr>
              <a:t>.</a:t>
            </a:r>
            <a:endParaRPr lang="nl-NL" sz="2400" b="1" u="sng">
              <a:solidFill>
                <a:srgbClr val="FFFF00"/>
              </a:solidFill>
              <a:highlight>
                <a:srgbClr val="FFFF00"/>
              </a:highlight>
              <a:latin typeface="Trebuchet MS" panose="020B0603020202020204" pitchFamily="34" charset="0"/>
            </a:endParaRPr>
          </a:p>
          <a:p>
            <a:r>
              <a:rPr lang="nl-NL" sz="2400">
                <a:latin typeface="Trebuchet MS" panose="020B0603020202020204" pitchFamily="34" charset="0"/>
              </a:rPr>
              <a:t>3 + 2 = 						3 — 12 =</a:t>
            </a:r>
            <a:r>
              <a:rPr lang="nl-NL" sz="2400">
                <a:highlight>
                  <a:srgbClr val="FFFF00"/>
                </a:highlight>
                <a:latin typeface="Trebuchet MS" panose="020B0603020202020204" pitchFamily="34" charset="0"/>
              </a:rPr>
              <a:t> </a:t>
            </a:r>
            <a:r>
              <a:rPr lang="nl-NL" sz="2400" b="1">
                <a:highlight>
                  <a:srgbClr val="FFFF00"/>
                </a:highlight>
                <a:latin typeface="Trebuchet MS" panose="020B0603020202020204" pitchFamily="34" charset="0"/>
              </a:rPr>
              <a:t>−9</a:t>
            </a:r>
            <a:r>
              <a:rPr lang="nl-NL" sz="2400" b="1">
                <a:solidFill>
                  <a:srgbClr val="FFFF00"/>
                </a:solidFill>
                <a:highlight>
                  <a:srgbClr val="FFFF00"/>
                </a:highlight>
                <a:latin typeface="Trebuchet MS" panose="020B0603020202020204" pitchFamily="34" charset="0"/>
              </a:rPr>
              <a:t>.</a:t>
            </a:r>
            <a:r>
              <a:rPr lang="nl-NL" sz="2400" b="1">
                <a:latin typeface="Trebuchet MS" panose="020B0603020202020204" pitchFamily="34" charset="0"/>
              </a:rPr>
              <a:t> </a:t>
            </a:r>
          </a:p>
          <a:p>
            <a:r>
              <a:rPr lang="nl-NL" sz="1600" i="1">
                <a:solidFill>
                  <a:srgbClr val="00B050"/>
                </a:solidFill>
                <a:latin typeface="Trebuchet MS" panose="020B0603020202020204" pitchFamily="34" charset="0"/>
              </a:rPr>
              <a:t>						</a:t>
            </a:r>
          </a:p>
          <a:p>
            <a:r>
              <a:rPr lang="nl-NL" sz="1600" i="1">
                <a:solidFill>
                  <a:srgbClr val="00B050"/>
                </a:solidFill>
                <a:latin typeface="Trebuchet MS" panose="020B0603020202020204" pitchFamily="34" charset="0"/>
              </a:rPr>
              <a:t>(vermenigvuldigen)</a:t>
            </a:r>
            <a:endParaRPr lang="nl-NL" sz="2400" i="1">
              <a:solidFill>
                <a:srgbClr val="00B050"/>
              </a:solidFill>
              <a:latin typeface="Trebuchet MS" panose="020B0603020202020204" pitchFamily="34" charset="0"/>
            </a:endParaRPr>
          </a:p>
          <a:p>
            <a:r>
              <a:rPr lang="nl-NL" sz="3600" b="1">
                <a:solidFill>
                  <a:srgbClr val="00B050"/>
                </a:solidFill>
                <a:latin typeface="Trebuchet MS" panose="020B0603020202020204" pitchFamily="34" charset="0"/>
              </a:rPr>
              <a:t>×</a:t>
            </a:r>
            <a:r>
              <a:rPr lang="nl-NL" sz="2400" b="1">
                <a:solidFill>
                  <a:srgbClr val="00B050"/>
                </a:solidFill>
                <a:latin typeface="Trebuchet MS" panose="020B0603020202020204" pitchFamily="34" charset="0"/>
              </a:rPr>
              <a:t> keer, maal	</a:t>
            </a:r>
            <a:r>
              <a:rPr lang="nl-NL" sz="2400" b="1">
                <a:latin typeface="Trebuchet MS" panose="020B0603020202020204" pitchFamily="34" charset="0"/>
              </a:rPr>
              <a:t>			</a:t>
            </a:r>
            <a:r>
              <a:rPr lang="nl-NL" sz="2400" b="1">
                <a:solidFill>
                  <a:srgbClr val="FF0000"/>
                </a:solidFill>
                <a:latin typeface="Trebuchet MS" panose="020B0603020202020204" pitchFamily="34" charset="0"/>
              </a:rPr>
              <a:t>: delen door</a:t>
            </a:r>
          </a:p>
          <a:p>
            <a:r>
              <a:rPr lang="nl-NL" sz="2400">
                <a:latin typeface="Trebuchet MS" panose="020B0603020202020204" pitchFamily="34" charset="0"/>
              </a:rPr>
              <a:t>2 × 3 = 						12 : 3 =</a:t>
            </a:r>
            <a:r>
              <a:rPr lang="nl-NL" sz="2400">
                <a:highlight>
                  <a:srgbClr val="FFFF00"/>
                </a:highlight>
                <a:latin typeface="Trebuchet MS" panose="020B0603020202020204" pitchFamily="34" charset="0"/>
              </a:rPr>
              <a:t> </a:t>
            </a:r>
            <a:r>
              <a:rPr lang="nl-NL" sz="2400" b="1">
                <a:highlight>
                  <a:srgbClr val="FFFF00"/>
                </a:highlight>
                <a:latin typeface="Trebuchet MS" panose="020B0603020202020204" pitchFamily="34" charset="0"/>
              </a:rPr>
              <a:t>4</a:t>
            </a:r>
            <a:r>
              <a:rPr lang="nl-NL" sz="2400" b="1">
                <a:solidFill>
                  <a:srgbClr val="FFFF00"/>
                </a:solidFill>
                <a:highlight>
                  <a:srgbClr val="FFFF00"/>
                </a:highlight>
                <a:latin typeface="Trebuchet MS" panose="020B0603020202020204" pitchFamily="34" charset="0"/>
              </a:rPr>
              <a:t>.</a:t>
            </a:r>
          </a:p>
          <a:p>
            <a:r>
              <a:rPr lang="nl-NL" sz="2400">
                <a:latin typeface="Trebuchet MS" panose="020B0603020202020204" pitchFamily="34" charset="0"/>
              </a:rPr>
              <a:t>3 × 2 = 						3 : 12 =</a:t>
            </a:r>
            <a:r>
              <a:rPr lang="nl-NL" sz="2400">
                <a:highlight>
                  <a:srgbClr val="FFFF00"/>
                </a:highlight>
                <a:latin typeface="Trebuchet MS" panose="020B0603020202020204" pitchFamily="34" charset="0"/>
              </a:rPr>
              <a:t> </a:t>
            </a:r>
            <a:r>
              <a:rPr lang="nl-NL" sz="2400" b="1">
                <a:highlight>
                  <a:srgbClr val="FFFF00"/>
                </a:highlight>
                <a:latin typeface="Trebuchet MS" panose="020B0603020202020204" pitchFamily="34" charset="0"/>
              </a:rPr>
              <a:t>¼ </a:t>
            </a:r>
            <a:r>
              <a:rPr lang="nl-NL" sz="2400">
                <a:latin typeface="Trebuchet MS" panose="020B0603020202020204" pitchFamily="34" charset="0"/>
              </a:rPr>
              <a:t>= 0,25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D5D22A32-7BEA-0FB4-AB6B-9F7734134EE0}"/>
              </a:ext>
            </a:extLst>
          </p:cNvPr>
          <p:cNvSpPr txBox="1"/>
          <p:nvPr/>
        </p:nvSpPr>
        <p:spPr>
          <a:xfrm>
            <a:off x="3254672" y="1315543"/>
            <a:ext cx="11664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6000" b="1">
                <a:latin typeface="Trebuchet MS" panose="020B0603020202020204" pitchFamily="34" charset="0"/>
              </a:rPr>
              <a:t>5</a:t>
            </a:r>
            <a:endParaRPr lang="nl-NL" sz="6000" b="1"/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E82B2ECC-10F0-0BD3-DD27-1609FA98DA17}"/>
              </a:ext>
            </a:extLst>
          </p:cNvPr>
          <p:cNvSpPr txBox="1"/>
          <p:nvPr/>
        </p:nvSpPr>
        <p:spPr>
          <a:xfrm>
            <a:off x="3256242" y="3093925"/>
            <a:ext cx="11664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6000" b="1">
                <a:latin typeface="Trebuchet MS" panose="020B0603020202020204" pitchFamily="34" charset="0"/>
              </a:rPr>
              <a:t>6</a:t>
            </a:r>
            <a:endParaRPr lang="nl-NL" sz="6000" b="1"/>
          </a:p>
        </p:txBody>
      </p:sp>
      <p:sp>
        <p:nvSpPr>
          <p:cNvPr id="29" name="Tekstballon: rechthoek met afgeronde hoeken 28">
            <a:extLst>
              <a:ext uri="{FF2B5EF4-FFF2-40B4-BE49-F238E27FC236}">
                <a16:creationId xmlns:a16="http://schemas.microsoft.com/office/drawing/2014/main" id="{E5B0AF17-FDEA-0FC1-2E14-C31A69CCB1B0}"/>
              </a:ext>
            </a:extLst>
          </p:cNvPr>
          <p:cNvSpPr/>
          <p:nvPr/>
        </p:nvSpPr>
        <p:spPr>
          <a:xfrm>
            <a:off x="8219001" y="717985"/>
            <a:ext cx="1330351" cy="939895"/>
          </a:xfrm>
          <a:prstGeom prst="wedgeRoundRectCallout">
            <a:avLst>
              <a:gd name="adj1" fmla="val -78933"/>
              <a:gd name="adj2" fmla="val 4244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Tekstballon: rechthoek met afgeronde hoeken 29">
            <a:extLst>
              <a:ext uri="{FF2B5EF4-FFF2-40B4-BE49-F238E27FC236}">
                <a16:creationId xmlns:a16="http://schemas.microsoft.com/office/drawing/2014/main" id="{4EDEE93E-F241-B7C7-B195-C7558FCF9095}"/>
              </a:ext>
            </a:extLst>
          </p:cNvPr>
          <p:cNvSpPr/>
          <p:nvPr/>
        </p:nvSpPr>
        <p:spPr>
          <a:xfrm>
            <a:off x="8219001" y="1733648"/>
            <a:ext cx="1330351" cy="939895"/>
          </a:xfrm>
          <a:prstGeom prst="wedgeRoundRectCallout">
            <a:avLst>
              <a:gd name="adj1" fmla="val -79417"/>
              <a:gd name="adj2" fmla="val -2475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9CC1CAC1-5125-B1C7-6D0A-178712E08102}"/>
              </a:ext>
            </a:extLst>
          </p:cNvPr>
          <p:cNvSpPr txBox="1"/>
          <p:nvPr/>
        </p:nvSpPr>
        <p:spPr>
          <a:xfrm>
            <a:off x="8580950" y="680100"/>
            <a:ext cx="12231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>
                <a:latin typeface="Trebuchet MS" panose="020B0603020202020204" pitchFamily="34" charset="0"/>
              </a:rPr>
              <a:t>12</a:t>
            </a:r>
          </a:p>
          <a:p>
            <a:r>
              <a:rPr lang="nl-NL" sz="2000" u="sng">
                <a:latin typeface="Trebuchet MS" panose="020B0603020202020204" pitchFamily="34" charset="0"/>
              </a:rPr>
              <a:t>  3 —</a:t>
            </a:r>
          </a:p>
          <a:p>
            <a:r>
              <a:rPr lang="nl-NL" sz="2000">
                <a:solidFill>
                  <a:srgbClr val="FF0000"/>
                </a:solidFill>
                <a:latin typeface="Trebuchet MS" panose="020B0603020202020204" pitchFamily="34" charset="0"/>
              </a:rPr>
              <a:t>  9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EE05127C-810B-6316-3009-6BC093B36507}"/>
              </a:ext>
            </a:extLst>
          </p:cNvPr>
          <p:cNvSpPr txBox="1"/>
          <p:nvPr/>
        </p:nvSpPr>
        <p:spPr>
          <a:xfrm>
            <a:off x="8592141" y="1695763"/>
            <a:ext cx="9668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>
                <a:latin typeface="Trebuchet MS" panose="020B0603020202020204" pitchFamily="34" charset="0"/>
              </a:rPr>
              <a:t>  3</a:t>
            </a:r>
          </a:p>
          <a:p>
            <a:r>
              <a:rPr lang="nl-NL" sz="2000" u="sng">
                <a:latin typeface="Trebuchet MS" panose="020B0603020202020204" pitchFamily="34" charset="0"/>
              </a:rPr>
              <a:t>12 —</a:t>
            </a:r>
          </a:p>
          <a:p>
            <a:r>
              <a:rPr lang="nl-NL" sz="2000">
                <a:solidFill>
                  <a:srgbClr val="FF0000"/>
                </a:solidFill>
                <a:latin typeface="Trebuchet MS" panose="020B0603020202020204" pitchFamily="34" charset="0"/>
              </a:rPr>
              <a:t>−9</a:t>
            </a:r>
          </a:p>
        </p:txBody>
      </p:sp>
      <p:sp>
        <p:nvSpPr>
          <p:cNvPr id="31" name="Tekstballon: rechthoek met afgeronde hoeken 30">
            <a:extLst>
              <a:ext uri="{FF2B5EF4-FFF2-40B4-BE49-F238E27FC236}">
                <a16:creationId xmlns:a16="http://schemas.microsoft.com/office/drawing/2014/main" id="{27BAC271-0612-4689-5462-865E74CDADCA}"/>
              </a:ext>
            </a:extLst>
          </p:cNvPr>
          <p:cNvSpPr/>
          <p:nvPr/>
        </p:nvSpPr>
        <p:spPr>
          <a:xfrm>
            <a:off x="2046015" y="4498742"/>
            <a:ext cx="2610826" cy="2095372"/>
          </a:xfrm>
          <a:prstGeom prst="wedgeRoundRectCallout">
            <a:avLst>
              <a:gd name="adj1" fmla="val -26939"/>
              <a:gd name="adj2" fmla="val -79920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400"/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B54CD99E-F6EA-A380-6EAE-EAF32F3D3199}"/>
              </a:ext>
            </a:extLst>
          </p:cNvPr>
          <p:cNvSpPr txBox="1"/>
          <p:nvPr/>
        </p:nvSpPr>
        <p:spPr>
          <a:xfrm>
            <a:off x="2191214" y="4522568"/>
            <a:ext cx="2229957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 b="1">
                <a:latin typeface="Trebuchet MS" panose="020B0603020202020204" pitchFamily="34" charset="0"/>
              </a:rPr>
              <a:t>123 × 45 =</a:t>
            </a:r>
          </a:p>
          <a:p>
            <a:r>
              <a:rPr lang="nl-NL" sz="2000" b="1">
                <a:latin typeface="Trebuchet MS" panose="020B0603020202020204" pitchFamily="34" charset="0"/>
              </a:rPr>
              <a:t>45 × 123</a:t>
            </a:r>
          </a:p>
          <a:p>
            <a:endParaRPr lang="nl-NL" b="1">
              <a:latin typeface="Trebuchet MS" panose="020B0603020202020204" pitchFamily="34" charset="0"/>
            </a:endParaRPr>
          </a:p>
          <a:p>
            <a:r>
              <a:rPr lang="nl-NL" sz="2000">
                <a:latin typeface="Trebuchet MS" panose="020B0603020202020204" pitchFamily="34" charset="0"/>
              </a:rPr>
              <a:t>123		  45</a:t>
            </a:r>
          </a:p>
          <a:p>
            <a:r>
              <a:rPr lang="nl-NL" sz="2000" u="sng">
                <a:latin typeface="Trebuchet MS" panose="020B0603020202020204" pitchFamily="34" charset="0"/>
              </a:rPr>
              <a:t>  45 ×</a:t>
            </a:r>
            <a:r>
              <a:rPr lang="nl-NL" sz="2000">
                <a:latin typeface="Trebuchet MS" panose="020B0603020202020204" pitchFamily="34" charset="0"/>
              </a:rPr>
              <a:t>	</a:t>
            </a:r>
            <a:r>
              <a:rPr lang="nl-NL" sz="2000" u="sng">
                <a:latin typeface="Trebuchet MS" panose="020B0603020202020204" pitchFamily="34" charset="0"/>
              </a:rPr>
              <a:t>123 ×</a:t>
            </a:r>
          </a:p>
        </p:txBody>
      </p:sp>
    </p:spTree>
    <p:extLst>
      <p:ext uri="{BB962C8B-B14F-4D97-AF65-F5344CB8AC3E}">
        <p14:creationId xmlns:p14="http://schemas.microsoft.com/office/powerpoint/2010/main" val="33321989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46704FC9-5DAB-0284-619F-A9A7971D1B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2539368"/>
              </p:ext>
            </p:extLst>
          </p:nvPr>
        </p:nvGraphicFramePr>
        <p:xfrm>
          <a:off x="562465" y="472572"/>
          <a:ext cx="11067069" cy="4380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1230">
                  <a:extLst>
                    <a:ext uri="{9D8B030D-6E8A-4147-A177-3AD203B41FA5}">
                      <a16:colId xmlns:a16="http://schemas.microsoft.com/office/drawing/2014/main" val="3863900625"/>
                    </a:ext>
                  </a:extLst>
                </a:gridCol>
                <a:gridCol w="2668144">
                  <a:extLst>
                    <a:ext uri="{9D8B030D-6E8A-4147-A177-3AD203B41FA5}">
                      <a16:colId xmlns:a16="http://schemas.microsoft.com/office/drawing/2014/main" val="296885683"/>
                    </a:ext>
                  </a:extLst>
                </a:gridCol>
                <a:gridCol w="2643704">
                  <a:extLst>
                    <a:ext uri="{9D8B030D-6E8A-4147-A177-3AD203B41FA5}">
                      <a16:colId xmlns:a16="http://schemas.microsoft.com/office/drawing/2014/main" val="3935126319"/>
                    </a:ext>
                  </a:extLst>
                </a:gridCol>
                <a:gridCol w="2100940">
                  <a:extLst>
                    <a:ext uri="{9D8B030D-6E8A-4147-A177-3AD203B41FA5}">
                      <a16:colId xmlns:a16="http://schemas.microsoft.com/office/drawing/2014/main" val="4289161856"/>
                    </a:ext>
                  </a:extLst>
                </a:gridCol>
                <a:gridCol w="2883051">
                  <a:extLst>
                    <a:ext uri="{9D8B030D-6E8A-4147-A177-3AD203B41FA5}">
                      <a16:colId xmlns:a16="http://schemas.microsoft.com/office/drawing/2014/main" val="3497018976"/>
                    </a:ext>
                  </a:extLst>
                </a:gridCol>
              </a:tblGrid>
              <a:tr h="490204">
                <a:tc>
                  <a:txBody>
                    <a:bodyPr/>
                    <a:lstStyle/>
                    <a:p>
                      <a:pPr algn="ctr"/>
                      <a:r>
                        <a:rPr lang="nl-NL" sz="4400">
                          <a:latin typeface="Trebuchet MS" panose="020B0603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000">
                          <a:latin typeface="Trebuchet MS" panose="020B0603020202020204" pitchFamily="34" charset="0"/>
                        </a:rPr>
                        <a:t>Reken-bewerking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NL" sz="2000">
                          <a:latin typeface="Trebuchet MS" panose="020B0603020202020204" pitchFamily="34" charset="0"/>
                        </a:rPr>
                        <a:t>Voorbeeld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NL" sz="2000">
                          <a:latin typeface="Trebuchet MS" panose="020B0603020202020204" pitchFamily="34" charset="0"/>
                        </a:rPr>
                        <a:t>Resultaat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8265756"/>
                  </a:ext>
                </a:extLst>
              </a:tr>
              <a:tr h="846103">
                <a:tc>
                  <a:txBody>
                    <a:bodyPr/>
                    <a:lstStyle/>
                    <a:p>
                      <a:pPr algn="ctr"/>
                      <a:r>
                        <a:rPr lang="nl-NL" sz="4800" b="1">
                          <a:solidFill>
                            <a:srgbClr val="FF0000"/>
                          </a:solidFill>
                          <a:latin typeface="Trebuchet MS" panose="020B0603020202020204" pitchFamily="34" charset="0"/>
                        </a:rPr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i="1">
                          <a:latin typeface="Trebuchet MS" panose="020B0603020202020204" pitchFamily="34" charset="0"/>
                        </a:rPr>
                        <a:t>“plus”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NL" sz="2400">
                          <a:latin typeface="Trebuchet MS" panose="020B0603020202020204" pitchFamily="34" charset="0"/>
                        </a:rPr>
                        <a:t>Optellen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NL" sz="3200">
                          <a:latin typeface="Trebuchet MS" panose="020B0603020202020204" pitchFamily="34" charset="0"/>
                        </a:rPr>
                        <a:t>6 + 2 = </a:t>
                      </a:r>
                      <a:r>
                        <a:rPr lang="nl-NL" sz="3200">
                          <a:solidFill>
                            <a:srgbClr val="FF0000"/>
                          </a:solidFill>
                          <a:latin typeface="Trebuchet MS" panose="020B0603020202020204" pitchFamily="34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NL" sz="2400">
                          <a:latin typeface="Trebuchet MS" panose="020B0603020202020204" pitchFamily="34" charset="0"/>
                        </a:rPr>
                        <a:t>8 is de </a:t>
                      </a:r>
                      <a:r>
                        <a:rPr lang="nl-NL" sz="2400" b="1" u="sng">
                          <a:latin typeface="Trebuchet MS" panose="020B0603020202020204" pitchFamily="34" charset="0"/>
                        </a:rPr>
                        <a:t>som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1146236"/>
                  </a:ext>
                </a:extLst>
              </a:tr>
              <a:tr h="846103">
                <a:tc>
                  <a:txBody>
                    <a:bodyPr/>
                    <a:lstStyle/>
                    <a:p>
                      <a:pPr algn="ctr"/>
                      <a:r>
                        <a:rPr lang="nl-NL" sz="4800" b="1">
                          <a:solidFill>
                            <a:srgbClr val="FF0000"/>
                          </a:solidFill>
                          <a:latin typeface="Trebuchet MS" panose="020B0603020202020204" pitchFamily="34" charset="0"/>
                        </a:rPr>
                        <a:t>−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i="1">
                          <a:latin typeface="Trebuchet MS" panose="020B0603020202020204" pitchFamily="34" charset="0"/>
                        </a:rPr>
                        <a:t>“min”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NL" sz="2400">
                          <a:latin typeface="Trebuchet MS" panose="020B0603020202020204" pitchFamily="34" charset="0"/>
                        </a:rPr>
                        <a:t>Aftrekken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NL" sz="3200">
                          <a:latin typeface="Trebuchet MS" panose="020B0603020202020204" pitchFamily="34" charset="0"/>
                        </a:rPr>
                        <a:t>6 − 2 = </a:t>
                      </a:r>
                      <a:r>
                        <a:rPr lang="nl-NL" sz="3200">
                          <a:solidFill>
                            <a:srgbClr val="FF0000"/>
                          </a:solidFill>
                          <a:latin typeface="Trebuchet MS" panose="020B0603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NL" sz="2400">
                          <a:latin typeface="Trebuchet MS" panose="020B0603020202020204" pitchFamily="34" charset="0"/>
                        </a:rPr>
                        <a:t>4 is het </a:t>
                      </a:r>
                      <a:r>
                        <a:rPr lang="nl-NL" sz="2400" b="1" u="sng">
                          <a:latin typeface="Trebuchet MS" panose="020B0603020202020204" pitchFamily="34" charset="0"/>
                        </a:rPr>
                        <a:t>verschil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5873163"/>
                  </a:ext>
                </a:extLst>
              </a:tr>
              <a:tr h="1080341">
                <a:tc>
                  <a:txBody>
                    <a:bodyPr/>
                    <a:lstStyle/>
                    <a:p>
                      <a:pPr algn="ctr"/>
                      <a:r>
                        <a:rPr lang="nl-NL" sz="4800" b="1">
                          <a:solidFill>
                            <a:srgbClr val="FF0000"/>
                          </a:solidFill>
                          <a:latin typeface="Trebuchet MS" panose="020B0603020202020204" pitchFamily="34" charset="0"/>
                        </a:rPr>
                        <a:t>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i="1">
                          <a:latin typeface="Trebuchet MS" panose="020B0603020202020204" pitchFamily="34" charset="0"/>
                        </a:rPr>
                        <a:t>“maal” of “keer”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NL" sz="2400">
                          <a:latin typeface="Trebuchet MS" panose="020B0603020202020204" pitchFamily="34" charset="0"/>
                        </a:rPr>
                        <a:t>Vermenigvuldigen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NL" sz="3200">
                          <a:latin typeface="Trebuchet MS" panose="020B0603020202020204" pitchFamily="34" charset="0"/>
                        </a:rPr>
                        <a:t>6 × 2 = </a:t>
                      </a:r>
                      <a:r>
                        <a:rPr lang="nl-NL" sz="3200">
                          <a:solidFill>
                            <a:srgbClr val="FF0000"/>
                          </a:solidFill>
                          <a:latin typeface="Trebuchet MS" panose="020B0603020202020204" pitchFamily="34" charset="0"/>
                        </a:rPr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NL" sz="2400">
                          <a:latin typeface="Trebuchet MS" panose="020B0603020202020204" pitchFamily="34" charset="0"/>
                        </a:rPr>
                        <a:t>12 is het </a:t>
                      </a:r>
                      <a:r>
                        <a:rPr lang="nl-NL" sz="2400" b="1" u="sng">
                          <a:latin typeface="Trebuchet MS" panose="020B0603020202020204" pitchFamily="34" charset="0"/>
                        </a:rPr>
                        <a:t>product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5055306"/>
                  </a:ext>
                </a:extLst>
              </a:tr>
              <a:tr h="846103">
                <a:tc>
                  <a:txBody>
                    <a:bodyPr/>
                    <a:lstStyle/>
                    <a:p>
                      <a:pPr algn="ctr"/>
                      <a:r>
                        <a:rPr lang="nl-NL" sz="4800" b="1">
                          <a:solidFill>
                            <a:srgbClr val="FF0000"/>
                          </a:solidFill>
                          <a:latin typeface="Trebuchet MS" panose="020B0603020202020204" pitchFamily="34" charset="0"/>
                        </a:rPr>
                        <a:t>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i="1">
                          <a:latin typeface="Trebuchet MS" panose="020B0603020202020204" pitchFamily="34" charset="0"/>
                        </a:rPr>
                        <a:t>“delen door”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NL" sz="2400">
                          <a:latin typeface="Trebuchet MS" panose="020B0603020202020204" pitchFamily="34" charset="0"/>
                        </a:rPr>
                        <a:t>Delen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NL" sz="3200">
                          <a:latin typeface="Trebuchet MS" panose="020B0603020202020204" pitchFamily="34" charset="0"/>
                        </a:rPr>
                        <a:t>6 : 2 = </a:t>
                      </a:r>
                      <a:r>
                        <a:rPr lang="nl-NL" sz="3200">
                          <a:solidFill>
                            <a:srgbClr val="FF0000"/>
                          </a:solidFill>
                          <a:latin typeface="Trebuchet MS" panose="020B0603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NL" sz="2400">
                          <a:latin typeface="Trebuchet MS" panose="020B0603020202020204" pitchFamily="34" charset="0"/>
                        </a:rPr>
                        <a:t>3 is het </a:t>
                      </a:r>
                      <a:r>
                        <a:rPr lang="nl-NL" sz="2400" b="1" u="sng">
                          <a:latin typeface="Trebuchet MS" panose="020B0603020202020204" pitchFamily="34" charset="0"/>
                        </a:rPr>
                        <a:t>quotiënt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6578057"/>
                  </a:ext>
                </a:extLst>
              </a:tr>
            </a:tbl>
          </a:graphicData>
        </a:graphic>
      </p:graphicFrame>
      <p:sp>
        <p:nvSpPr>
          <p:cNvPr id="4" name="Tekstballon: ovaal 3">
            <a:extLst>
              <a:ext uri="{FF2B5EF4-FFF2-40B4-BE49-F238E27FC236}">
                <a16:creationId xmlns:a16="http://schemas.microsoft.com/office/drawing/2014/main" id="{9F48428C-BD47-776E-6F46-85674C7F1802}"/>
              </a:ext>
            </a:extLst>
          </p:cNvPr>
          <p:cNvSpPr/>
          <p:nvPr/>
        </p:nvSpPr>
        <p:spPr>
          <a:xfrm>
            <a:off x="2435845" y="582587"/>
            <a:ext cx="669303" cy="404121"/>
          </a:xfrm>
          <a:prstGeom prst="wedgeEllipseCallout">
            <a:avLst>
              <a:gd name="adj1" fmla="val -55363"/>
              <a:gd name="adj2" fmla="val 89851"/>
            </a:avLst>
          </a:prstGeom>
          <a:ln w="349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24892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4776571F-F752-6D1D-B3FA-F7576CF8539B}"/>
              </a:ext>
            </a:extLst>
          </p:cNvPr>
          <p:cNvSpPr txBox="1"/>
          <p:nvPr/>
        </p:nvSpPr>
        <p:spPr>
          <a:xfrm>
            <a:off x="479612" y="255453"/>
            <a:ext cx="1123277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>
                <a:latin typeface="Trebuchet MS" panose="020B0603020202020204" pitchFamily="34" charset="0"/>
              </a:rPr>
              <a:t>×10					×100				×1000 		</a:t>
            </a:r>
            <a:r>
              <a:rPr lang="nl-NL" sz="2400" i="1" err="1">
                <a:latin typeface="Trebuchet MS" panose="020B0603020202020204" pitchFamily="34" charset="0"/>
              </a:rPr>
              <a:t>etc</a:t>
            </a:r>
            <a:r>
              <a:rPr lang="nl-NL" sz="2400" i="1">
                <a:latin typeface="Trebuchet MS" panose="020B0603020202020204" pitchFamily="34" charset="0"/>
              </a:rPr>
              <a:t>…</a:t>
            </a:r>
            <a:endParaRPr lang="nl-NL" sz="4000" i="1">
              <a:latin typeface="Trebuchet MS" panose="020B0603020202020204" pitchFamily="34" charset="0"/>
            </a:endParaRPr>
          </a:p>
          <a:p>
            <a:r>
              <a:rPr lang="nl-NL" sz="2000" b="1">
                <a:solidFill>
                  <a:srgbClr val="FF0000"/>
                </a:solidFill>
                <a:latin typeface="Trebuchet MS" panose="020B0603020202020204" pitchFamily="34" charset="0"/>
              </a:rPr>
              <a:t>3 × 10 = 3</a:t>
            </a:r>
            <a:r>
              <a:rPr lang="nl-NL" sz="2000" b="1" u="sng">
                <a:solidFill>
                  <a:srgbClr val="FF0000"/>
                </a:solidFill>
                <a:latin typeface="Trebuchet MS" panose="020B0603020202020204" pitchFamily="34" charset="0"/>
              </a:rPr>
              <a:t>0</a:t>
            </a:r>
            <a:r>
              <a:rPr lang="nl-NL" sz="2000" b="1">
                <a:solidFill>
                  <a:srgbClr val="FF0000"/>
                </a:solidFill>
                <a:latin typeface="Trebuchet MS" panose="020B0603020202020204" pitchFamily="34" charset="0"/>
              </a:rPr>
              <a:t>				3 × 100 = 3</a:t>
            </a:r>
            <a:r>
              <a:rPr lang="nl-NL" sz="2000" b="1" u="sng">
                <a:solidFill>
                  <a:srgbClr val="FF0000"/>
                </a:solidFill>
                <a:latin typeface="Trebuchet MS" panose="020B0603020202020204" pitchFamily="34" charset="0"/>
              </a:rPr>
              <a:t>00</a:t>
            </a:r>
            <a:r>
              <a:rPr lang="nl-NL" sz="2000" b="1">
                <a:solidFill>
                  <a:srgbClr val="FF0000"/>
                </a:solidFill>
                <a:latin typeface="Trebuchet MS" panose="020B0603020202020204" pitchFamily="34" charset="0"/>
              </a:rPr>
              <a:t>			 × 1000 = 3</a:t>
            </a:r>
            <a:r>
              <a:rPr lang="nl-NL" sz="2000" b="1" u="sng">
                <a:solidFill>
                  <a:srgbClr val="FF0000"/>
                </a:solidFill>
                <a:latin typeface="Trebuchet MS" panose="020B0603020202020204" pitchFamily="34" charset="0"/>
              </a:rPr>
              <a:t>000</a:t>
            </a:r>
            <a:endParaRPr lang="nl-NL" sz="2000" b="1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r>
              <a:rPr lang="nl-NL" sz="2000" b="1">
                <a:solidFill>
                  <a:srgbClr val="FF0000"/>
                </a:solidFill>
                <a:latin typeface="Trebuchet MS" panose="020B0603020202020204" pitchFamily="34" charset="0"/>
              </a:rPr>
              <a:t>12 × 10 = 12</a:t>
            </a:r>
            <a:r>
              <a:rPr lang="nl-NL" sz="2000" b="1" u="sng">
                <a:solidFill>
                  <a:srgbClr val="FF0000"/>
                </a:solidFill>
                <a:latin typeface="Trebuchet MS" panose="020B0603020202020204" pitchFamily="34" charset="0"/>
              </a:rPr>
              <a:t>0</a:t>
            </a:r>
            <a:r>
              <a:rPr lang="nl-NL" sz="2000" b="1">
                <a:solidFill>
                  <a:srgbClr val="FF0000"/>
                </a:solidFill>
                <a:latin typeface="Trebuchet MS" panose="020B0603020202020204" pitchFamily="34" charset="0"/>
              </a:rPr>
              <a:t>			12 × 100 = 12</a:t>
            </a:r>
            <a:r>
              <a:rPr lang="nl-NL" sz="2000" b="1" u="sng">
                <a:solidFill>
                  <a:srgbClr val="FF0000"/>
                </a:solidFill>
                <a:latin typeface="Trebuchet MS" panose="020B0603020202020204" pitchFamily="34" charset="0"/>
              </a:rPr>
              <a:t>00</a:t>
            </a:r>
            <a:r>
              <a:rPr lang="nl-NL" sz="2000" b="1">
                <a:solidFill>
                  <a:srgbClr val="FF0000"/>
                </a:solidFill>
                <a:latin typeface="Trebuchet MS" panose="020B0603020202020204" pitchFamily="34" charset="0"/>
              </a:rPr>
              <a:t>		12 × 1000 = 12</a:t>
            </a:r>
            <a:r>
              <a:rPr lang="nl-NL" sz="2000" b="1" u="sng">
                <a:solidFill>
                  <a:srgbClr val="FF0000"/>
                </a:solidFill>
                <a:latin typeface="Trebuchet MS" panose="020B0603020202020204" pitchFamily="34" charset="0"/>
              </a:rPr>
              <a:t>000</a:t>
            </a:r>
          </a:p>
          <a:p>
            <a:endParaRPr lang="nl-NL" sz="2000" b="1">
              <a:latin typeface="Trebuchet MS" panose="020B0603020202020204" pitchFamily="34" charset="0"/>
            </a:endParaRPr>
          </a:p>
          <a:p>
            <a:r>
              <a:rPr lang="nl-NL" sz="2000" b="1" u="sng">
                <a:solidFill>
                  <a:srgbClr val="FF0000"/>
                </a:solidFill>
                <a:latin typeface="Trebuchet MS" panose="020B0603020202020204" pitchFamily="34" charset="0"/>
              </a:rPr>
              <a:t>2,6</a:t>
            </a:r>
            <a:r>
              <a:rPr lang="nl-NL" sz="2000" b="1">
                <a:solidFill>
                  <a:srgbClr val="FF0000"/>
                </a:solidFill>
                <a:latin typeface="Trebuchet MS" panose="020B0603020202020204" pitchFamily="34" charset="0"/>
              </a:rPr>
              <a:t> × 10 = </a:t>
            </a:r>
            <a:r>
              <a:rPr lang="nl-NL" sz="2000" b="1" u="sng">
                <a:solidFill>
                  <a:srgbClr val="FF0000"/>
                </a:solidFill>
                <a:latin typeface="Trebuchet MS" panose="020B0603020202020204" pitchFamily="34" charset="0"/>
              </a:rPr>
              <a:t>26</a:t>
            </a:r>
            <a:r>
              <a:rPr lang="nl-NL" sz="2000" b="1">
                <a:solidFill>
                  <a:srgbClr val="FF0000"/>
                </a:solidFill>
                <a:latin typeface="Trebuchet MS" panose="020B0603020202020204" pitchFamily="34" charset="0"/>
              </a:rPr>
              <a:t>			</a:t>
            </a:r>
            <a:r>
              <a:rPr lang="nl-NL" sz="2000" b="1" u="sng">
                <a:solidFill>
                  <a:srgbClr val="FF0000"/>
                </a:solidFill>
                <a:latin typeface="Trebuchet MS" panose="020B0603020202020204" pitchFamily="34" charset="0"/>
              </a:rPr>
              <a:t>2,6</a:t>
            </a:r>
            <a:r>
              <a:rPr lang="nl-NL" sz="2000" b="1">
                <a:solidFill>
                  <a:srgbClr val="FF0000"/>
                </a:solidFill>
                <a:latin typeface="Trebuchet MS" panose="020B0603020202020204" pitchFamily="34" charset="0"/>
              </a:rPr>
              <a:t> × 100 = </a:t>
            </a:r>
            <a:r>
              <a:rPr lang="nl-NL" sz="2000" b="1" u="sng">
                <a:solidFill>
                  <a:srgbClr val="FF0000"/>
                </a:solidFill>
                <a:latin typeface="Trebuchet MS" panose="020B0603020202020204" pitchFamily="34" charset="0"/>
              </a:rPr>
              <a:t>26</a:t>
            </a:r>
            <a:r>
              <a:rPr lang="nl-NL" sz="2000" b="1">
                <a:solidFill>
                  <a:srgbClr val="FF0000"/>
                </a:solidFill>
                <a:latin typeface="Trebuchet MS" panose="020B0603020202020204" pitchFamily="34" charset="0"/>
              </a:rPr>
              <a:t>0		</a:t>
            </a:r>
            <a:r>
              <a:rPr lang="nl-NL" sz="2000" b="1" u="sng">
                <a:solidFill>
                  <a:srgbClr val="FF0000"/>
                </a:solidFill>
                <a:latin typeface="Trebuchet MS" panose="020B0603020202020204" pitchFamily="34" charset="0"/>
              </a:rPr>
              <a:t>2,6</a:t>
            </a:r>
            <a:r>
              <a:rPr lang="nl-NL" sz="2000" b="1">
                <a:solidFill>
                  <a:srgbClr val="FF0000"/>
                </a:solidFill>
                <a:latin typeface="Trebuchet MS" panose="020B0603020202020204" pitchFamily="34" charset="0"/>
              </a:rPr>
              <a:t> × 1000 = </a:t>
            </a:r>
            <a:r>
              <a:rPr lang="nl-NL" sz="2000" b="1" u="sng">
                <a:solidFill>
                  <a:srgbClr val="FF0000"/>
                </a:solidFill>
                <a:latin typeface="Trebuchet MS" panose="020B0603020202020204" pitchFamily="34" charset="0"/>
              </a:rPr>
              <a:t>26</a:t>
            </a:r>
            <a:r>
              <a:rPr lang="nl-NL" sz="2000" b="1">
                <a:solidFill>
                  <a:srgbClr val="FF0000"/>
                </a:solidFill>
                <a:latin typeface="Trebuchet MS" panose="020B0603020202020204" pitchFamily="34" charset="0"/>
              </a:rPr>
              <a:t>00</a:t>
            </a:r>
          </a:p>
          <a:p>
            <a:r>
              <a:rPr lang="nl-NL" sz="2000" b="1">
                <a:solidFill>
                  <a:srgbClr val="FF0000"/>
                </a:solidFill>
                <a:latin typeface="Trebuchet MS" panose="020B0603020202020204" pitchFamily="34" charset="0"/>
              </a:rPr>
              <a:t>0,0</a:t>
            </a:r>
            <a:r>
              <a:rPr lang="nl-NL" sz="2000" b="1" u="sng">
                <a:solidFill>
                  <a:srgbClr val="FF0000"/>
                </a:solidFill>
                <a:latin typeface="Trebuchet MS" panose="020B0603020202020204" pitchFamily="34" charset="0"/>
              </a:rPr>
              <a:t>14</a:t>
            </a:r>
            <a:r>
              <a:rPr lang="nl-NL" sz="2000" b="1">
                <a:solidFill>
                  <a:srgbClr val="FF0000"/>
                </a:solidFill>
                <a:latin typeface="Trebuchet MS" panose="020B0603020202020204" pitchFamily="34" charset="0"/>
              </a:rPr>
              <a:t> × 10 = 0,</a:t>
            </a:r>
            <a:r>
              <a:rPr lang="nl-NL" sz="2000" b="1" u="sng">
                <a:solidFill>
                  <a:srgbClr val="FF0000"/>
                </a:solidFill>
                <a:latin typeface="Trebuchet MS" panose="020B0603020202020204" pitchFamily="34" charset="0"/>
              </a:rPr>
              <a:t>14</a:t>
            </a:r>
            <a:r>
              <a:rPr lang="nl-NL" sz="2000" b="1">
                <a:solidFill>
                  <a:srgbClr val="FF0000"/>
                </a:solidFill>
                <a:latin typeface="Trebuchet MS" panose="020B0603020202020204" pitchFamily="34" charset="0"/>
              </a:rPr>
              <a:t>		0,0</a:t>
            </a:r>
            <a:r>
              <a:rPr lang="nl-NL" sz="2000" b="1" u="sng">
                <a:solidFill>
                  <a:srgbClr val="FF0000"/>
                </a:solidFill>
                <a:latin typeface="Trebuchet MS" panose="020B0603020202020204" pitchFamily="34" charset="0"/>
              </a:rPr>
              <a:t>14</a:t>
            </a:r>
            <a:r>
              <a:rPr lang="nl-NL" sz="2000" b="1">
                <a:solidFill>
                  <a:srgbClr val="FF0000"/>
                </a:solidFill>
                <a:latin typeface="Trebuchet MS" panose="020B0603020202020204" pitchFamily="34" charset="0"/>
              </a:rPr>
              <a:t> × 100 = </a:t>
            </a:r>
            <a:r>
              <a:rPr lang="nl-NL" sz="2000" b="1" u="sng">
                <a:solidFill>
                  <a:srgbClr val="FF0000"/>
                </a:solidFill>
                <a:latin typeface="Trebuchet MS" panose="020B0603020202020204" pitchFamily="34" charset="0"/>
              </a:rPr>
              <a:t>1,4</a:t>
            </a:r>
            <a:r>
              <a:rPr lang="nl-NL" sz="2000" b="1">
                <a:solidFill>
                  <a:srgbClr val="FF0000"/>
                </a:solidFill>
                <a:latin typeface="Trebuchet MS" panose="020B0603020202020204" pitchFamily="34" charset="0"/>
              </a:rPr>
              <a:t>		0,0</a:t>
            </a:r>
            <a:r>
              <a:rPr lang="nl-NL" sz="2000" b="1" u="sng">
                <a:solidFill>
                  <a:srgbClr val="FF0000"/>
                </a:solidFill>
                <a:latin typeface="Trebuchet MS" panose="020B0603020202020204" pitchFamily="34" charset="0"/>
              </a:rPr>
              <a:t>14</a:t>
            </a:r>
            <a:r>
              <a:rPr lang="nl-NL" sz="2000" b="1">
                <a:solidFill>
                  <a:srgbClr val="FF0000"/>
                </a:solidFill>
                <a:latin typeface="Trebuchet MS" panose="020B0603020202020204" pitchFamily="34" charset="0"/>
              </a:rPr>
              <a:t> × 1000 = </a:t>
            </a:r>
            <a:r>
              <a:rPr lang="nl-NL" sz="2000" b="1" u="sng">
                <a:solidFill>
                  <a:srgbClr val="FF0000"/>
                </a:solidFill>
                <a:latin typeface="Trebuchet MS" panose="020B0603020202020204" pitchFamily="34" charset="0"/>
              </a:rPr>
              <a:t>14</a:t>
            </a:r>
          </a:p>
          <a:p>
            <a:endParaRPr lang="nl-NL" sz="4000" b="1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r>
              <a:rPr lang="nl-NL" sz="4000" b="1">
                <a:latin typeface="Trebuchet MS" panose="020B0603020202020204" pitchFamily="34" charset="0"/>
              </a:rPr>
              <a:t>:10					:100				:1000 		</a:t>
            </a:r>
            <a:r>
              <a:rPr lang="nl-NL" sz="2400" i="1" err="1">
                <a:latin typeface="Trebuchet MS" panose="020B0603020202020204" pitchFamily="34" charset="0"/>
              </a:rPr>
              <a:t>etc</a:t>
            </a:r>
            <a:r>
              <a:rPr lang="nl-NL" sz="2400" i="1">
                <a:latin typeface="Trebuchet MS" panose="020B0603020202020204" pitchFamily="34" charset="0"/>
              </a:rPr>
              <a:t>…</a:t>
            </a:r>
            <a:endParaRPr lang="nl-NL" sz="4000" i="1">
              <a:latin typeface="Trebuchet MS" panose="020B0603020202020204" pitchFamily="34" charset="0"/>
            </a:endParaRPr>
          </a:p>
          <a:p>
            <a:r>
              <a:rPr lang="nl-NL" sz="2000" b="1">
                <a:solidFill>
                  <a:srgbClr val="FF0000"/>
                </a:solidFill>
                <a:latin typeface="Trebuchet MS" panose="020B0603020202020204" pitchFamily="34" charset="0"/>
              </a:rPr>
              <a:t>24</a:t>
            </a:r>
            <a:r>
              <a:rPr lang="nl-NL" sz="2000" b="1" u="sng">
                <a:solidFill>
                  <a:srgbClr val="FF0000"/>
                </a:solidFill>
                <a:latin typeface="Trebuchet MS" panose="020B0603020202020204" pitchFamily="34" charset="0"/>
              </a:rPr>
              <a:t>0</a:t>
            </a:r>
            <a:r>
              <a:rPr lang="nl-NL" sz="2000" b="1">
                <a:solidFill>
                  <a:srgbClr val="FF0000"/>
                </a:solidFill>
                <a:latin typeface="Trebuchet MS" panose="020B0603020202020204" pitchFamily="34" charset="0"/>
              </a:rPr>
              <a:t> : 10 = 24			16</a:t>
            </a:r>
            <a:r>
              <a:rPr lang="nl-NL" sz="2000" b="1" u="sng">
                <a:solidFill>
                  <a:srgbClr val="FF0000"/>
                </a:solidFill>
                <a:latin typeface="Trebuchet MS" panose="020B0603020202020204" pitchFamily="34" charset="0"/>
              </a:rPr>
              <a:t>00</a:t>
            </a:r>
            <a:r>
              <a:rPr lang="nl-NL" sz="2000" b="1">
                <a:solidFill>
                  <a:srgbClr val="FF0000"/>
                </a:solidFill>
                <a:latin typeface="Trebuchet MS" panose="020B0603020202020204" pitchFamily="34" charset="0"/>
              </a:rPr>
              <a:t> : 100 = 16		5</a:t>
            </a:r>
            <a:r>
              <a:rPr lang="nl-NL" sz="2000" b="1" u="sng">
                <a:solidFill>
                  <a:srgbClr val="FF0000"/>
                </a:solidFill>
                <a:latin typeface="Trebuchet MS" panose="020B0603020202020204" pitchFamily="34" charset="0"/>
              </a:rPr>
              <a:t>000</a:t>
            </a:r>
            <a:r>
              <a:rPr lang="nl-NL" sz="2000" b="1">
                <a:solidFill>
                  <a:srgbClr val="FF0000"/>
                </a:solidFill>
                <a:latin typeface="Trebuchet MS" panose="020B0603020202020204" pitchFamily="34" charset="0"/>
              </a:rPr>
              <a:t> : 1000 = 5</a:t>
            </a:r>
          </a:p>
          <a:p>
            <a:r>
              <a:rPr lang="nl-NL" sz="2000" b="1">
                <a:solidFill>
                  <a:srgbClr val="FF0000"/>
                </a:solidFill>
                <a:latin typeface="Trebuchet MS" panose="020B0603020202020204" pitchFamily="34" charset="0"/>
              </a:rPr>
              <a:t>380</a:t>
            </a:r>
            <a:r>
              <a:rPr lang="nl-NL" sz="2000" b="1" u="sng">
                <a:solidFill>
                  <a:srgbClr val="FF0000"/>
                </a:solidFill>
                <a:latin typeface="Trebuchet MS" panose="020B0603020202020204" pitchFamily="34" charset="0"/>
              </a:rPr>
              <a:t>0</a:t>
            </a:r>
            <a:r>
              <a:rPr lang="nl-NL" sz="2000" b="1">
                <a:solidFill>
                  <a:srgbClr val="FF0000"/>
                </a:solidFill>
                <a:latin typeface="Trebuchet MS" panose="020B0603020202020204" pitchFamily="34" charset="0"/>
              </a:rPr>
              <a:t> : 10 = 380		210</a:t>
            </a:r>
            <a:r>
              <a:rPr lang="nl-NL" sz="2000" b="1" u="sng">
                <a:solidFill>
                  <a:srgbClr val="FF0000"/>
                </a:solidFill>
                <a:latin typeface="Trebuchet MS" panose="020B0603020202020204" pitchFamily="34" charset="0"/>
              </a:rPr>
              <a:t>00</a:t>
            </a:r>
            <a:r>
              <a:rPr lang="nl-NL" sz="2000" b="1">
                <a:solidFill>
                  <a:srgbClr val="FF0000"/>
                </a:solidFill>
                <a:latin typeface="Trebuchet MS" panose="020B0603020202020204" pitchFamily="34" charset="0"/>
              </a:rPr>
              <a:t> : 100 = 210		70</a:t>
            </a:r>
            <a:r>
              <a:rPr lang="nl-NL" sz="2000" b="1" u="sng">
                <a:solidFill>
                  <a:srgbClr val="FF0000"/>
                </a:solidFill>
                <a:latin typeface="Trebuchet MS" panose="020B0603020202020204" pitchFamily="34" charset="0"/>
              </a:rPr>
              <a:t>000</a:t>
            </a:r>
            <a:r>
              <a:rPr lang="nl-NL" sz="2000" b="1">
                <a:solidFill>
                  <a:srgbClr val="FF0000"/>
                </a:solidFill>
                <a:latin typeface="Trebuchet MS" panose="020B0603020202020204" pitchFamily="34" charset="0"/>
              </a:rPr>
              <a:t> : 1000 = 70</a:t>
            </a:r>
          </a:p>
          <a:p>
            <a:endParaRPr lang="nl-NL" sz="2000" b="1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r>
              <a:rPr lang="nl-NL" sz="2000" b="1" u="sng">
                <a:solidFill>
                  <a:srgbClr val="FF0000"/>
                </a:solidFill>
                <a:latin typeface="Trebuchet MS" panose="020B0603020202020204" pitchFamily="34" charset="0"/>
              </a:rPr>
              <a:t>41</a:t>
            </a:r>
            <a:r>
              <a:rPr lang="nl-NL" sz="2000" b="1">
                <a:solidFill>
                  <a:srgbClr val="FF0000"/>
                </a:solidFill>
                <a:latin typeface="Trebuchet MS" panose="020B0603020202020204" pitchFamily="34" charset="0"/>
              </a:rPr>
              <a:t> : 10 = </a:t>
            </a:r>
            <a:r>
              <a:rPr lang="nl-NL" sz="2000" b="1" u="sng">
                <a:solidFill>
                  <a:srgbClr val="FF0000"/>
                </a:solidFill>
                <a:latin typeface="Trebuchet MS" panose="020B0603020202020204" pitchFamily="34" charset="0"/>
              </a:rPr>
              <a:t>4,1</a:t>
            </a:r>
            <a:r>
              <a:rPr lang="nl-NL" sz="2000" b="1">
                <a:solidFill>
                  <a:srgbClr val="FF0000"/>
                </a:solidFill>
                <a:latin typeface="Trebuchet MS" panose="020B0603020202020204" pitchFamily="34" charset="0"/>
              </a:rPr>
              <a:t>			</a:t>
            </a:r>
            <a:r>
              <a:rPr lang="nl-NL" sz="2000" b="1" u="sng">
                <a:solidFill>
                  <a:srgbClr val="FF0000"/>
                </a:solidFill>
                <a:latin typeface="Trebuchet MS" panose="020B0603020202020204" pitchFamily="34" charset="0"/>
              </a:rPr>
              <a:t>42</a:t>
            </a:r>
            <a:r>
              <a:rPr lang="nl-NL" sz="2000" b="1">
                <a:solidFill>
                  <a:srgbClr val="FF0000"/>
                </a:solidFill>
                <a:latin typeface="Trebuchet MS" panose="020B0603020202020204" pitchFamily="34" charset="0"/>
              </a:rPr>
              <a:t> : 100 = 0,</a:t>
            </a:r>
            <a:r>
              <a:rPr lang="nl-NL" sz="2000" b="1" u="sng">
                <a:solidFill>
                  <a:srgbClr val="FF0000"/>
                </a:solidFill>
                <a:latin typeface="Trebuchet MS" panose="020B0603020202020204" pitchFamily="34" charset="0"/>
              </a:rPr>
              <a:t>42</a:t>
            </a:r>
            <a:r>
              <a:rPr lang="nl-NL" sz="2000" b="1">
                <a:solidFill>
                  <a:srgbClr val="FF0000"/>
                </a:solidFill>
                <a:latin typeface="Trebuchet MS" panose="020B0603020202020204" pitchFamily="34" charset="0"/>
              </a:rPr>
              <a:t>		</a:t>
            </a:r>
            <a:r>
              <a:rPr lang="nl-NL" sz="2000" b="1" u="sng">
                <a:solidFill>
                  <a:srgbClr val="FF0000"/>
                </a:solidFill>
                <a:latin typeface="Trebuchet MS" panose="020B0603020202020204" pitchFamily="34" charset="0"/>
              </a:rPr>
              <a:t>43</a:t>
            </a:r>
            <a:r>
              <a:rPr lang="nl-NL" sz="2000" b="1">
                <a:solidFill>
                  <a:srgbClr val="FF0000"/>
                </a:solidFill>
                <a:latin typeface="Trebuchet MS" panose="020B0603020202020204" pitchFamily="34" charset="0"/>
              </a:rPr>
              <a:t> : 1000 = 0,0</a:t>
            </a:r>
            <a:r>
              <a:rPr lang="nl-NL" sz="2000" b="1" u="sng">
                <a:solidFill>
                  <a:srgbClr val="FF0000"/>
                </a:solidFill>
                <a:latin typeface="Trebuchet MS" panose="020B0603020202020204" pitchFamily="34" charset="0"/>
              </a:rPr>
              <a:t>43</a:t>
            </a:r>
          </a:p>
          <a:p>
            <a:r>
              <a:rPr lang="nl-NL" sz="2000" b="1" u="sng">
                <a:solidFill>
                  <a:srgbClr val="FF0000"/>
                </a:solidFill>
                <a:latin typeface="Trebuchet MS" panose="020B0603020202020204" pitchFamily="34" charset="0"/>
              </a:rPr>
              <a:t>5,4</a:t>
            </a:r>
            <a:r>
              <a:rPr lang="nl-NL" sz="2000" b="1">
                <a:solidFill>
                  <a:srgbClr val="FF0000"/>
                </a:solidFill>
                <a:latin typeface="Trebuchet MS" panose="020B0603020202020204" pitchFamily="34" charset="0"/>
              </a:rPr>
              <a:t> : 10 = 0,</a:t>
            </a:r>
            <a:r>
              <a:rPr lang="nl-NL" sz="2000" b="1" u="sng">
                <a:solidFill>
                  <a:srgbClr val="FF0000"/>
                </a:solidFill>
                <a:latin typeface="Trebuchet MS" panose="020B0603020202020204" pitchFamily="34" charset="0"/>
              </a:rPr>
              <a:t>54</a:t>
            </a:r>
            <a:r>
              <a:rPr lang="nl-NL" sz="2000" b="1">
                <a:solidFill>
                  <a:srgbClr val="FF0000"/>
                </a:solidFill>
                <a:latin typeface="Trebuchet MS" panose="020B0603020202020204" pitchFamily="34" charset="0"/>
              </a:rPr>
              <a:t>			</a:t>
            </a:r>
            <a:r>
              <a:rPr lang="nl-NL" sz="2000" b="1" u="sng">
                <a:solidFill>
                  <a:srgbClr val="FF0000"/>
                </a:solidFill>
                <a:latin typeface="Trebuchet MS" panose="020B0603020202020204" pitchFamily="34" charset="0"/>
              </a:rPr>
              <a:t>5,5</a:t>
            </a:r>
            <a:r>
              <a:rPr lang="nl-NL" sz="2000" b="1">
                <a:solidFill>
                  <a:srgbClr val="FF0000"/>
                </a:solidFill>
                <a:latin typeface="Trebuchet MS" panose="020B0603020202020204" pitchFamily="34" charset="0"/>
              </a:rPr>
              <a:t> : 100 = 0,0</a:t>
            </a:r>
            <a:r>
              <a:rPr lang="nl-NL" sz="2000" b="1" u="sng">
                <a:solidFill>
                  <a:srgbClr val="FF0000"/>
                </a:solidFill>
                <a:latin typeface="Trebuchet MS" panose="020B0603020202020204" pitchFamily="34" charset="0"/>
              </a:rPr>
              <a:t>55</a:t>
            </a:r>
            <a:r>
              <a:rPr lang="nl-NL" sz="2000" b="1">
                <a:solidFill>
                  <a:srgbClr val="FF0000"/>
                </a:solidFill>
                <a:latin typeface="Trebuchet MS" panose="020B0603020202020204" pitchFamily="34" charset="0"/>
              </a:rPr>
              <a:t>		</a:t>
            </a:r>
            <a:r>
              <a:rPr lang="nl-NL" sz="2000" b="1" u="sng">
                <a:solidFill>
                  <a:srgbClr val="FF0000"/>
                </a:solidFill>
                <a:latin typeface="Trebuchet MS" panose="020B0603020202020204" pitchFamily="34" charset="0"/>
              </a:rPr>
              <a:t>5,6</a:t>
            </a:r>
            <a:r>
              <a:rPr lang="nl-NL" sz="2000" b="1">
                <a:solidFill>
                  <a:srgbClr val="FF0000"/>
                </a:solidFill>
                <a:latin typeface="Trebuchet MS" panose="020B0603020202020204" pitchFamily="34" charset="0"/>
              </a:rPr>
              <a:t> : 1000 = 0,00</a:t>
            </a:r>
            <a:r>
              <a:rPr lang="nl-NL" sz="2000" b="1" u="sng">
                <a:solidFill>
                  <a:srgbClr val="FF0000"/>
                </a:solidFill>
                <a:latin typeface="Trebuchet MS" panose="020B0603020202020204" pitchFamily="34" charset="0"/>
              </a:rPr>
              <a:t>56</a:t>
            </a:r>
          </a:p>
        </p:txBody>
      </p:sp>
    </p:spTree>
    <p:extLst>
      <p:ext uri="{BB962C8B-B14F-4D97-AF65-F5344CB8AC3E}">
        <p14:creationId xmlns:p14="http://schemas.microsoft.com/office/powerpoint/2010/main" val="15012162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C1A327ED-4585-4DAB-708E-507644C71057}"/>
              </a:ext>
            </a:extLst>
          </p:cNvPr>
          <p:cNvSpPr txBox="1"/>
          <p:nvPr/>
        </p:nvSpPr>
        <p:spPr>
          <a:xfrm>
            <a:off x="335280" y="264205"/>
            <a:ext cx="8875777" cy="6217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u="none">
                <a:latin typeface="Trebuchet MS" panose="020B0603020202020204" pitchFamily="34" charset="0"/>
              </a:rPr>
              <a:t>Afronden</a:t>
            </a:r>
            <a:r>
              <a:rPr lang="nl-NL" sz="1800" b="1" u="none">
                <a:latin typeface="Trebuchet MS" panose="020B0603020202020204" pitchFamily="34" charset="0"/>
              </a:rPr>
              <a:t> </a:t>
            </a:r>
            <a:r>
              <a:rPr lang="nl-NL" sz="3200" b="1">
                <a:latin typeface="Trebuchet MS" panose="020B0603020202020204" pitchFamily="34" charset="0"/>
              </a:rPr>
              <a:t>≈</a:t>
            </a:r>
          </a:p>
          <a:p>
            <a:r>
              <a:rPr lang="nl-NL" sz="2000" b="0" i="1" u="none">
                <a:latin typeface="Trebuchet MS" panose="020B0603020202020204" pitchFamily="34" charset="0"/>
              </a:rPr>
              <a:t>Getal korter maken, m</a:t>
            </a:r>
            <a:r>
              <a:rPr lang="nl-NL" sz="2000" i="1">
                <a:latin typeface="Trebuchet MS" panose="020B0603020202020204" pitchFamily="34" charset="0"/>
              </a:rPr>
              <a:t>et minder cijfers schrijven</a:t>
            </a:r>
          </a:p>
          <a:p>
            <a:endParaRPr lang="nl-NL" sz="1800" i="1">
              <a:latin typeface="Trebuchet MS" panose="020B0603020202020204" pitchFamily="34" charset="0"/>
            </a:endParaRPr>
          </a:p>
          <a:p>
            <a:r>
              <a:rPr lang="nl-NL">
                <a:latin typeface="Trebuchet MS" panose="020B0603020202020204" pitchFamily="34" charset="0"/>
              </a:rPr>
              <a:t>Een </a:t>
            </a:r>
            <a:r>
              <a:rPr lang="nl-NL" sz="1800">
                <a:latin typeface="Trebuchet MS" panose="020B0603020202020204" pitchFamily="34" charset="0"/>
              </a:rPr>
              <a:t>“decimaal” is een cijfer </a:t>
            </a:r>
            <a:r>
              <a:rPr lang="nl-NL" sz="1800" b="1" u="sng">
                <a:latin typeface="Trebuchet MS" panose="020B0603020202020204" pitchFamily="34" charset="0"/>
              </a:rPr>
              <a:t>achter</a:t>
            </a:r>
            <a:r>
              <a:rPr lang="nl-NL" sz="1800">
                <a:latin typeface="Trebuchet MS" panose="020B0603020202020204" pitchFamily="34" charset="0"/>
              </a:rPr>
              <a:t> de komma</a:t>
            </a:r>
          </a:p>
          <a:p>
            <a:endParaRPr lang="nl-NL">
              <a:latin typeface="Trebuchet MS" panose="020B0603020202020204" pitchFamily="34" charset="0"/>
            </a:endParaRPr>
          </a:p>
          <a:p>
            <a:r>
              <a:rPr lang="nl-NL">
                <a:latin typeface="Trebuchet MS" panose="020B0603020202020204" pitchFamily="34" charset="0"/>
              </a:rPr>
              <a:t>(Het getal 12,3456 heeft 4 decimalen)</a:t>
            </a:r>
            <a:endParaRPr lang="nl-NL" sz="1800">
              <a:latin typeface="Trebuchet MS" panose="020B0603020202020204" pitchFamily="34" charset="0"/>
            </a:endParaRPr>
          </a:p>
          <a:p>
            <a:r>
              <a:rPr lang="nl-NL">
                <a:latin typeface="Trebuchet MS" panose="020B0603020202020204" pitchFamily="34" charset="0"/>
              </a:rPr>
              <a:t>12,3456 ≈ 12,</a:t>
            </a:r>
            <a:r>
              <a:rPr lang="nl-NL" u="sng">
                <a:latin typeface="Trebuchet MS" panose="020B0603020202020204" pitchFamily="34" charset="0"/>
              </a:rPr>
              <a:t>346</a:t>
            </a:r>
            <a:r>
              <a:rPr lang="nl-NL">
                <a:latin typeface="Trebuchet MS" panose="020B0603020202020204" pitchFamily="34" charset="0"/>
              </a:rPr>
              <a:t>	afgerond op </a:t>
            </a:r>
            <a:r>
              <a:rPr lang="nl-NL">
                <a:highlight>
                  <a:srgbClr val="FFFF00"/>
                </a:highlight>
                <a:latin typeface="Trebuchet MS" panose="020B0603020202020204" pitchFamily="34" charset="0"/>
              </a:rPr>
              <a:t>3</a:t>
            </a:r>
            <a:r>
              <a:rPr lang="nl-NL">
                <a:latin typeface="Trebuchet MS" panose="020B0603020202020204" pitchFamily="34" charset="0"/>
              </a:rPr>
              <a:t> decimalen</a:t>
            </a:r>
            <a:endParaRPr lang="nl-NL" sz="1800" i="1">
              <a:latin typeface="Trebuchet MS" panose="020B0603020202020204" pitchFamily="34" charset="0"/>
            </a:endParaRPr>
          </a:p>
          <a:p>
            <a:r>
              <a:rPr lang="nl-NL">
                <a:latin typeface="Trebuchet MS" panose="020B0603020202020204" pitchFamily="34" charset="0"/>
              </a:rPr>
              <a:t>12,3456 ≈ 12,</a:t>
            </a:r>
            <a:r>
              <a:rPr lang="nl-NL" u="sng">
                <a:latin typeface="Trebuchet MS" panose="020B0603020202020204" pitchFamily="34" charset="0"/>
              </a:rPr>
              <a:t>35</a:t>
            </a:r>
            <a:r>
              <a:rPr lang="nl-NL">
                <a:latin typeface="Trebuchet MS" panose="020B0603020202020204" pitchFamily="34" charset="0"/>
              </a:rPr>
              <a:t>	afgerond op </a:t>
            </a:r>
            <a:r>
              <a:rPr lang="nl-NL">
                <a:highlight>
                  <a:srgbClr val="FFFF00"/>
                </a:highlight>
                <a:latin typeface="Trebuchet MS" panose="020B0603020202020204" pitchFamily="34" charset="0"/>
              </a:rPr>
              <a:t>2</a:t>
            </a:r>
            <a:r>
              <a:rPr lang="nl-NL">
                <a:latin typeface="Trebuchet MS" panose="020B0603020202020204" pitchFamily="34" charset="0"/>
              </a:rPr>
              <a:t> decimalen</a:t>
            </a:r>
            <a:endParaRPr lang="nl-NL" sz="1800">
              <a:latin typeface="Trebuchet MS" panose="020B0603020202020204" pitchFamily="34" charset="0"/>
            </a:endParaRPr>
          </a:p>
          <a:p>
            <a:r>
              <a:rPr lang="nl-NL">
                <a:latin typeface="Trebuchet MS" panose="020B0603020202020204" pitchFamily="34" charset="0"/>
              </a:rPr>
              <a:t>12,3456 ≈ 12,</a:t>
            </a:r>
            <a:r>
              <a:rPr lang="nl-NL" u="sng">
                <a:latin typeface="Trebuchet MS" panose="020B0603020202020204" pitchFamily="34" charset="0"/>
              </a:rPr>
              <a:t>3</a:t>
            </a:r>
            <a:r>
              <a:rPr lang="nl-NL">
                <a:latin typeface="Trebuchet MS" panose="020B0603020202020204" pitchFamily="34" charset="0"/>
              </a:rPr>
              <a:t>	afgerond op </a:t>
            </a:r>
            <a:r>
              <a:rPr lang="nl-NL">
                <a:highlight>
                  <a:srgbClr val="FFFF00"/>
                </a:highlight>
                <a:latin typeface="Trebuchet MS" panose="020B0603020202020204" pitchFamily="34" charset="0"/>
              </a:rPr>
              <a:t>1</a:t>
            </a:r>
            <a:r>
              <a:rPr lang="nl-NL">
                <a:latin typeface="Trebuchet MS" panose="020B0603020202020204" pitchFamily="34" charset="0"/>
              </a:rPr>
              <a:t> decimaal</a:t>
            </a:r>
          </a:p>
          <a:p>
            <a:r>
              <a:rPr lang="nl-NL">
                <a:latin typeface="Trebuchet MS" panose="020B0603020202020204" pitchFamily="34" charset="0"/>
              </a:rPr>
              <a:t>12,3456 ≈ </a:t>
            </a:r>
            <a:r>
              <a:rPr lang="nl-NL" u="sng">
                <a:latin typeface="Trebuchet MS" panose="020B0603020202020204" pitchFamily="34" charset="0"/>
              </a:rPr>
              <a:t>12</a:t>
            </a:r>
            <a:r>
              <a:rPr lang="nl-NL">
                <a:latin typeface="Trebuchet MS" panose="020B0603020202020204" pitchFamily="34" charset="0"/>
              </a:rPr>
              <a:t>		afgerond op “</a:t>
            </a:r>
            <a:r>
              <a:rPr lang="nl-NL">
                <a:highlight>
                  <a:srgbClr val="FFFF00"/>
                </a:highlight>
                <a:latin typeface="Trebuchet MS" panose="020B0603020202020204" pitchFamily="34" charset="0"/>
              </a:rPr>
              <a:t>helen</a:t>
            </a:r>
            <a:r>
              <a:rPr lang="nl-NL">
                <a:latin typeface="Trebuchet MS" panose="020B0603020202020204" pitchFamily="34" charset="0"/>
              </a:rPr>
              <a:t>” (</a:t>
            </a:r>
            <a:r>
              <a:rPr lang="nl-NL">
                <a:highlight>
                  <a:srgbClr val="FFFF00"/>
                </a:highlight>
                <a:latin typeface="Trebuchet MS" panose="020B0603020202020204" pitchFamily="34" charset="0"/>
              </a:rPr>
              <a:t>0</a:t>
            </a:r>
            <a:r>
              <a:rPr lang="nl-NL">
                <a:latin typeface="Trebuchet MS" panose="020B0603020202020204" pitchFamily="34" charset="0"/>
              </a:rPr>
              <a:t> decimalen)</a:t>
            </a:r>
          </a:p>
          <a:p>
            <a:r>
              <a:rPr lang="nl-NL">
                <a:latin typeface="Trebuchet MS" panose="020B0603020202020204" pitchFamily="34" charset="0"/>
              </a:rPr>
              <a:t>12,3456 ≈ 10		afgerond </a:t>
            </a:r>
            <a:r>
              <a:rPr lang="nl-NL">
                <a:highlight>
                  <a:srgbClr val="FFFF00"/>
                </a:highlight>
                <a:latin typeface="Trebuchet MS" panose="020B0603020202020204" pitchFamily="34" charset="0"/>
              </a:rPr>
              <a:t>10-tallen</a:t>
            </a:r>
          </a:p>
          <a:p>
            <a:endParaRPr lang="nl-NL" sz="1800" i="1">
              <a:latin typeface="Trebuchet MS" panose="020B0603020202020204" pitchFamily="34" charset="0"/>
            </a:endParaRPr>
          </a:p>
          <a:p>
            <a:r>
              <a:rPr lang="nl-NL" sz="1800" i="1">
                <a:latin typeface="Trebuchet MS" panose="020B0603020202020204" pitchFamily="34" charset="0"/>
              </a:rPr>
              <a:t>Bijv.: afronden op </a:t>
            </a:r>
            <a:r>
              <a:rPr lang="nl-NL" sz="1800" i="1">
                <a:highlight>
                  <a:srgbClr val="FFFF00"/>
                </a:highlight>
                <a:latin typeface="Trebuchet MS" panose="020B0603020202020204" pitchFamily="34" charset="0"/>
              </a:rPr>
              <a:t>2 decimalen</a:t>
            </a:r>
            <a:r>
              <a:rPr lang="nl-NL" sz="1800" i="1">
                <a:latin typeface="Trebuchet MS" panose="020B0603020202020204" pitchFamily="34" charset="0"/>
              </a:rPr>
              <a:t>: zó schrijven dat er 2 decimalen blijven staan.</a:t>
            </a:r>
          </a:p>
          <a:p>
            <a:r>
              <a:rPr lang="nl-NL" sz="1800" i="1">
                <a:latin typeface="Trebuchet MS" panose="020B0603020202020204" pitchFamily="34" charset="0"/>
              </a:rPr>
              <a:t>Dus: kijk naar de </a:t>
            </a:r>
            <a:r>
              <a:rPr lang="nl-NL" sz="1800" i="1">
                <a:highlight>
                  <a:srgbClr val="FFFF00"/>
                </a:highlight>
                <a:latin typeface="Trebuchet MS" panose="020B0603020202020204" pitchFamily="34" charset="0"/>
              </a:rPr>
              <a:t>3</a:t>
            </a:r>
            <a:r>
              <a:rPr lang="nl-NL" sz="1800" i="1" baseline="30000">
                <a:highlight>
                  <a:srgbClr val="FFFF00"/>
                </a:highlight>
                <a:latin typeface="Trebuchet MS" panose="020B0603020202020204" pitchFamily="34" charset="0"/>
              </a:rPr>
              <a:t>e</a:t>
            </a:r>
            <a:r>
              <a:rPr lang="nl-NL" sz="1800" i="1">
                <a:highlight>
                  <a:srgbClr val="FFFF00"/>
                </a:highlight>
                <a:latin typeface="Trebuchet MS" panose="020B0603020202020204" pitchFamily="34" charset="0"/>
              </a:rPr>
              <a:t> decimaal</a:t>
            </a:r>
          </a:p>
          <a:p>
            <a:r>
              <a:rPr lang="nl-NL" sz="1800" i="1">
                <a:latin typeface="Trebuchet MS" panose="020B0603020202020204" pitchFamily="34" charset="0"/>
              </a:rPr>
              <a:t>Hoog? +1 bij de 2 decimaal</a:t>
            </a:r>
          </a:p>
          <a:p>
            <a:r>
              <a:rPr lang="nl-NL" i="1">
                <a:latin typeface="Trebuchet MS" panose="020B0603020202020204" pitchFamily="34" charset="0"/>
              </a:rPr>
              <a:t>Laag? 2</a:t>
            </a:r>
            <a:r>
              <a:rPr lang="nl-NL" i="1" baseline="30000">
                <a:latin typeface="Trebuchet MS" panose="020B0603020202020204" pitchFamily="34" charset="0"/>
              </a:rPr>
              <a:t>e</a:t>
            </a:r>
            <a:r>
              <a:rPr lang="nl-NL" i="1">
                <a:latin typeface="Trebuchet MS" panose="020B0603020202020204" pitchFamily="34" charset="0"/>
              </a:rPr>
              <a:t> decimaal blijft (verandert niet)</a:t>
            </a:r>
            <a:endParaRPr lang="nl-NL" sz="1800" i="1">
              <a:latin typeface="Trebuchet MS" panose="020B0603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i="1">
              <a:latin typeface="Trebuchet MS" panose="020B0603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i="1">
              <a:latin typeface="Trebuchet MS" panose="020B0603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i="1">
              <a:latin typeface="Trebuchet MS" panose="020B0603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i="1">
              <a:latin typeface="Trebuchet MS" panose="020B0603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i="1">
                <a:latin typeface="Trebuchet MS" panose="020B0603020202020204" pitchFamily="34" charset="0"/>
              </a:rPr>
              <a:t>Afronden doe je </a:t>
            </a:r>
            <a:r>
              <a:rPr lang="nl-NL" sz="1800" b="1" i="1">
                <a:latin typeface="Trebuchet MS" panose="020B0603020202020204" pitchFamily="34" charset="0"/>
              </a:rPr>
              <a:t>1 maal</a:t>
            </a:r>
            <a:r>
              <a:rPr lang="nl-NL" sz="1800" i="1">
                <a:latin typeface="Trebuchet MS" panose="020B0603020202020204" pitchFamily="34" charset="0"/>
              </a:rPr>
              <a:t>, aan het </a:t>
            </a:r>
            <a:r>
              <a:rPr lang="nl-NL" sz="1800" i="1" u="sng">
                <a:latin typeface="Trebuchet MS" panose="020B0603020202020204" pitchFamily="34" charset="0"/>
              </a:rPr>
              <a:t>eind</a:t>
            </a:r>
            <a:r>
              <a:rPr lang="nl-NL" sz="1800" i="1">
                <a:latin typeface="Trebuchet MS" panose="020B0603020202020204" pitchFamily="34" charset="0"/>
              </a:rPr>
              <a:t> van de opgave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8BE680D2-5B2C-C2B7-4C7B-0B55E3B50F5B}"/>
              </a:ext>
            </a:extLst>
          </p:cNvPr>
          <p:cNvSpPr txBox="1"/>
          <p:nvPr/>
        </p:nvSpPr>
        <p:spPr>
          <a:xfrm>
            <a:off x="9800337" y="801326"/>
            <a:ext cx="64922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 b="1">
                <a:latin typeface="Trebuchet MS" panose="020B0603020202020204" pitchFamily="34" charset="0"/>
              </a:rPr>
              <a:t>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 b="1">
                <a:latin typeface="Trebuchet MS" panose="020B0603020202020204" pitchFamily="34" charset="0"/>
              </a:rPr>
              <a:t>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 b="1">
                <a:latin typeface="Trebuchet MS" panose="020B0603020202020204" pitchFamily="34" charset="0"/>
              </a:rPr>
              <a:t>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 b="1">
                <a:latin typeface="Trebuchet MS" panose="020B0603020202020204" pitchFamily="34" charset="0"/>
              </a:rPr>
              <a:t>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 b="1">
                <a:latin typeface="Trebuchet MS" panose="020B0603020202020204" pitchFamily="34" charset="0"/>
              </a:rPr>
              <a:t>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>
                <a:latin typeface="Trebuchet MS" panose="020B0603020202020204" pitchFamily="34" charset="0"/>
              </a:rPr>
              <a:t>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>
                <a:latin typeface="Trebuchet MS" panose="020B0603020202020204" pitchFamily="34" charset="0"/>
              </a:rPr>
              <a:t>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>
                <a:latin typeface="Trebuchet MS" panose="020B0603020202020204" pitchFamily="34" charset="0"/>
              </a:rPr>
              <a:t>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>
                <a:latin typeface="Trebuchet MS" panose="020B0603020202020204" pitchFamily="34" charset="0"/>
              </a:rPr>
              <a:t>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>
                <a:latin typeface="Trebuchet MS" panose="020B0603020202020204" pitchFamily="34" charset="0"/>
              </a:rPr>
              <a:t>0</a:t>
            </a:r>
            <a:endParaRPr lang="nl-NL" sz="1200">
              <a:latin typeface="Trebuchet MS" panose="020B0603020202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88048F9E-2FF4-5246-6303-9813052965F7}"/>
              </a:ext>
            </a:extLst>
          </p:cNvPr>
          <p:cNvSpPr txBox="1"/>
          <p:nvPr/>
        </p:nvSpPr>
        <p:spPr>
          <a:xfrm>
            <a:off x="10365741" y="801326"/>
            <a:ext cx="138938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2400" b="1">
              <a:latin typeface="Trebuchet MS" panose="020B0603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2400" b="1">
              <a:latin typeface="Trebuchet MS" panose="020B0603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 b="1">
                <a:latin typeface="Trebuchet MS" panose="020B0603020202020204" pitchFamily="34" charset="0"/>
              </a:rPr>
              <a:t>Hoog </a:t>
            </a:r>
            <a:r>
              <a:rPr lang="nl-NL" sz="2400" b="1">
                <a:highlight>
                  <a:srgbClr val="FFFF00"/>
                </a:highlight>
                <a:latin typeface="Trebuchet MS" panose="020B0603020202020204" pitchFamily="34" charset="0"/>
              </a:rPr>
              <a:t>+1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2400" b="1">
              <a:latin typeface="Trebuchet MS" panose="020B0603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2400" b="1">
              <a:latin typeface="Trebuchet MS" panose="020B0603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2400" b="1">
              <a:latin typeface="Trebuchet MS" panose="020B0603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2400" b="1">
              <a:latin typeface="Trebuchet MS" panose="020B0603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>
                <a:latin typeface="Trebuchet MS" panose="020B0603020202020204" pitchFamily="34" charset="0"/>
              </a:rPr>
              <a:t>Laag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D29402FE-2AA5-6A55-9FAF-5F1F307AFF70}"/>
              </a:ext>
            </a:extLst>
          </p:cNvPr>
          <p:cNvSpPr txBox="1"/>
          <p:nvPr/>
        </p:nvSpPr>
        <p:spPr>
          <a:xfrm>
            <a:off x="6429659" y="2419415"/>
            <a:ext cx="2542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>
                <a:latin typeface="Trebuchet MS" panose="020B0603020202020204" pitchFamily="34" charset="0"/>
              </a:rPr>
              <a:t>12,34</a:t>
            </a:r>
            <a:r>
              <a:rPr lang="nl-NL" sz="2400" u="sng">
                <a:solidFill>
                  <a:srgbClr val="FF0000"/>
                </a:solidFill>
                <a:latin typeface="Trebuchet MS" panose="020B0603020202020204" pitchFamily="34" charset="0"/>
              </a:rPr>
              <a:t>5</a:t>
            </a:r>
            <a:r>
              <a:rPr lang="nl-NL" sz="2400">
                <a:latin typeface="Trebuchet MS" panose="020B0603020202020204" pitchFamily="34" charset="0"/>
              </a:rPr>
              <a:t>6 ≈ 12,</a:t>
            </a:r>
            <a:r>
              <a:rPr lang="nl-NL" sz="2400" u="sng">
                <a:latin typeface="Trebuchet MS" panose="020B0603020202020204" pitchFamily="34" charset="0"/>
              </a:rPr>
              <a:t>35</a:t>
            </a:r>
            <a:endParaRPr lang="nl-NL" sz="2400"/>
          </a:p>
        </p:txBody>
      </p: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5FF3E007-2EE9-49CA-F351-5209DD346D4B}"/>
              </a:ext>
            </a:extLst>
          </p:cNvPr>
          <p:cNvCxnSpPr/>
          <p:nvPr/>
        </p:nvCxnSpPr>
        <p:spPr>
          <a:xfrm>
            <a:off x="9672320" y="2683575"/>
            <a:ext cx="180000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0115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DAF29A-DB6E-0E21-CF16-72AF3B324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76556584-A7D1-ACDD-214B-02621AA8CA18}"/>
              </a:ext>
            </a:extLst>
          </p:cNvPr>
          <p:cNvSpPr txBox="1"/>
          <p:nvPr/>
        </p:nvSpPr>
        <p:spPr>
          <a:xfrm>
            <a:off x="335280" y="264205"/>
            <a:ext cx="8875777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u="none">
                <a:latin typeface="Trebuchet MS" panose="020B0603020202020204" pitchFamily="34" charset="0"/>
              </a:rPr>
              <a:t>Afronden</a:t>
            </a:r>
            <a:r>
              <a:rPr lang="nl-NL" sz="1800" b="1" u="none">
                <a:latin typeface="Trebuchet MS" panose="020B0603020202020204" pitchFamily="34" charset="0"/>
              </a:rPr>
              <a:t> </a:t>
            </a:r>
            <a:r>
              <a:rPr lang="nl-NL" sz="6000" b="1">
                <a:solidFill>
                  <a:srgbClr val="FF0000"/>
                </a:solidFill>
                <a:latin typeface="Trebuchet MS" panose="020B0603020202020204" pitchFamily="34" charset="0"/>
              </a:rPr>
              <a:t>≈</a:t>
            </a:r>
            <a:endParaRPr lang="nl-NL" sz="3200" b="1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r>
              <a:rPr lang="nl-NL" sz="2000" b="0" i="1" u="none">
                <a:latin typeface="Trebuchet MS" panose="020B0603020202020204" pitchFamily="34" charset="0"/>
              </a:rPr>
              <a:t>Getal korter maken, m</a:t>
            </a:r>
            <a:r>
              <a:rPr lang="nl-NL" sz="2000" i="1">
                <a:latin typeface="Trebuchet MS" panose="020B0603020202020204" pitchFamily="34" charset="0"/>
              </a:rPr>
              <a:t>et minder cijfers schrijven</a:t>
            </a:r>
          </a:p>
          <a:p>
            <a:r>
              <a:rPr lang="nl-NL" sz="1800" i="1">
                <a:latin typeface="Trebuchet MS" panose="020B0603020202020204" pitchFamily="34" charset="0"/>
              </a:rPr>
              <a:t>Afronden op ……… decimalen; een decimaal is een cijfer NA de komma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832D993B-7D45-F599-3C25-6B1CB8E23789}"/>
              </a:ext>
            </a:extLst>
          </p:cNvPr>
          <p:cNvSpPr txBox="1"/>
          <p:nvPr/>
        </p:nvSpPr>
        <p:spPr>
          <a:xfrm>
            <a:off x="9462879" y="382012"/>
            <a:ext cx="64922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 b="1">
                <a:latin typeface="Trebuchet MS" panose="020B0603020202020204" pitchFamily="34" charset="0"/>
              </a:rPr>
              <a:t>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 b="1">
                <a:latin typeface="Trebuchet MS" panose="020B0603020202020204" pitchFamily="34" charset="0"/>
              </a:rPr>
              <a:t>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 b="1">
                <a:latin typeface="Trebuchet MS" panose="020B0603020202020204" pitchFamily="34" charset="0"/>
              </a:rPr>
              <a:t>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 b="1">
                <a:latin typeface="Trebuchet MS" panose="020B0603020202020204" pitchFamily="34" charset="0"/>
              </a:rPr>
              <a:t>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 b="1">
                <a:latin typeface="Trebuchet MS" panose="020B0603020202020204" pitchFamily="34" charset="0"/>
              </a:rPr>
              <a:t>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>
                <a:latin typeface="Trebuchet MS" panose="020B0603020202020204" pitchFamily="34" charset="0"/>
              </a:rPr>
              <a:t>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>
                <a:latin typeface="Trebuchet MS" panose="020B0603020202020204" pitchFamily="34" charset="0"/>
              </a:rPr>
              <a:t>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>
                <a:latin typeface="Trebuchet MS" panose="020B0603020202020204" pitchFamily="34" charset="0"/>
              </a:rPr>
              <a:t>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>
                <a:latin typeface="Trebuchet MS" panose="020B0603020202020204" pitchFamily="34" charset="0"/>
              </a:rPr>
              <a:t>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>
                <a:latin typeface="Trebuchet MS" panose="020B0603020202020204" pitchFamily="34" charset="0"/>
              </a:rPr>
              <a:t>0</a:t>
            </a:r>
            <a:endParaRPr lang="nl-NL" sz="1200">
              <a:latin typeface="Trebuchet MS" panose="020B0603020202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3A199B32-9163-1C51-1991-CF55152FB317}"/>
              </a:ext>
            </a:extLst>
          </p:cNvPr>
          <p:cNvSpPr txBox="1"/>
          <p:nvPr/>
        </p:nvSpPr>
        <p:spPr>
          <a:xfrm>
            <a:off x="10028283" y="382012"/>
            <a:ext cx="138938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2400" b="1">
              <a:latin typeface="Trebuchet MS" panose="020B0603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2400" b="1">
              <a:latin typeface="Trebuchet MS" panose="020B0603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 b="1">
                <a:latin typeface="Trebuchet MS" panose="020B0603020202020204" pitchFamily="34" charset="0"/>
              </a:rPr>
              <a:t>Hoog </a:t>
            </a:r>
            <a:r>
              <a:rPr lang="nl-NL" sz="2400" b="1">
                <a:highlight>
                  <a:srgbClr val="FFFF00"/>
                </a:highlight>
                <a:latin typeface="Trebuchet MS" panose="020B0603020202020204" pitchFamily="34" charset="0"/>
              </a:rPr>
              <a:t>+1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2400" b="1">
              <a:latin typeface="Trebuchet MS" panose="020B0603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2400" b="1">
              <a:latin typeface="Trebuchet MS" panose="020B0603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2400" b="1">
              <a:latin typeface="Trebuchet MS" panose="020B0603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2400" b="1">
              <a:latin typeface="Trebuchet MS" panose="020B0603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>
                <a:latin typeface="Trebuchet MS" panose="020B0603020202020204" pitchFamily="34" charset="0"/>
              </a:rPr>
              <a:t>Laag =</a:t>
            </a:r>
          </a:p>
        </p:txBody>
      </p: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DA7F6EA1-2659-DA61-643E-09D5A2704856}"/>
              </a:ext>
            </a:extLst>
          </p:cNvPr>
          <p:cNvCxnSpPr/>
          <p:nvPr/>
        </p:nvCxnSpPr>
        <p:spPr>
          <a:xfrm>
            <a:off x="9334862" y="2264261"/>
            <a:ext cx="180000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B8502A97-2C38-54E0-7E31-86C3DD675E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338207"/>
              </p:ext>
            </p:extLst>
          </p:nvPr>
        </p:nvGraphicFramePr>
        <p:xfrm>
          <a:off x="480422" y="2058609"/>
          <a:ext cx="7907970" cy="3571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3276">
                  <a:extLst>
                    <a:ext uri="{9D8B030D-6E8A-4147-A177-3AD203B41FA5}">
                      <a16:colId xmlns:a16="http://schemas.microsoft.com/office/drawing/2014/main" val="3572212723"/>
                    </a:ext>
                  </a:extLst>
                </a:gridCol>
                <a:gridCol w="1902788">
                  <a:extLst>
                    <a:ext uri="{9D8B030D-6E8A-4147-A177-3AD203B41FA5}">
                      <a16:colId xmlns:a16="http://schemas.microsoft.com/office/drawing/2014/main" val="334231007"/>
                    </a:ext>
                  </a:extLst>
                </a:gridCol>
                <a:gridCol w="1821311">
                  <a:extLst>
                    <a:ext uri="{9D8B030D-6E8A-4147-A177-3AD203B41FA5}">
                      <a16:colId xmlns:a16="http://schemas.microsoft.com/office/drawing/2014/main" val="740165229"/>
                    </a:ext>
                  </a:extLst>
                </a:gridCol>
                <a:gridCol w="1858060">
                  <a:extLst>
                    <a:ext uri="{9D8B030D-6E8A-4147-A177-3AD203B41FA5}">
                      <a16:colId xmlns:a16="http://schemas.microsoft.com/office/drawing/2014/main" val="4183478090"/>
                    </a:ext>
                  </a:extLst>
                </a:gridCol>
                <a:gridCol w="1802535">
                  <a:extLst>
                    <a:ext uri="{9D8B030D-6E8A-4147-A177-3AD203B41FA5}">
                      <a16:colId xmlns:a16="http://schemas.microsoft.com/office/drawing/2014/main" val="29558168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/>
                        <a:t>Afgerond op…</a:t>
                      </a:r>
                      <a:r>
                        <a:rPr lang="nl-NL">
                          <a:sym typeface="Wingdings" pitchFamily="2" charset="2"/>
                        </a:rPr>
                        <a:t></a:t>
                      </a:r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/>
                        <a:t>2 decimalen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/>
                        <a:t>1 dec.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/>
                        <a:t>0 dec. (=helen)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2482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b="1" i="1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b="1">
                          <a:latin typeface="Trebuchet MS" panose="020B0703020202090204" pitchFamily="34" charset="0"/>
                        </a:rPr>
                        <a:t>69,345</a:t>
                      </a:r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b="1">
                          <a:latin typeface="Trebuchet MS" panose="020B0703020202090204" pitchFamily="34" charset="0"/>
                        </a:rPr>
                        <a:t> </a:t>
                      </a:r>
                      <a:r>
                        <a:rPr lang="nl-NL" sz="2400" b="1">
                          <a:solidFill>
                            <a:srgbClr val="FF0000"/>
                          </a:solidFill>
                          <a:latin typeface="Trebuchet MS" panose="020B0703020202090204" pitchFamily="34" charset="0"/>
                        </a:rPr>
                        <a:t>≈</a:t>
                      </a:r>
                      <a:r>
                        <a:rPr lang="nl-NL" sz="2400" b="1">
                          <a:latin typeface="Trebuchet MS" panose="020B0703020202090204" pitchFamily="34" charset="0"/>
                        </a:rPr>
                        <a:t> </a:t>
                      </a:r>
                      <a:r>
                        <a:rPr lang="nl-NL">
                          <a:latin typeface="Trebuchet MS" panose="020B0703020202090204" pitchFamily="34" charset="0"/>
                        </a:rPr>
                        <a:t>69,35</a:t>
                      </a:r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b="1">
                          <a:highlight>
                            <a:srgbClr val="FFFF00"/>
                          </a:highlight>
                          <a:latin typeface="Trebuchet MS" panose="020B0703020202090204" pitchFamily="34" charset="0"/>
                        </a:rPr>
                        <a:t> </a:t>
                      </a:r>
                      <a:r>
                        <a:rPr lang="nl-NL" sz="2400" b="1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Trebuchet MS" panose="020B0703020202090204" pitchFamily="34" charset="0"/>
                        </a:rPr>
                        <a:t>≈</a:t>
                      </a:r>
                      <a:r>
                        <a:rPr lang="nl-NL" sz="2400" b="1">
                          <a:highlight>
                            <a:srgbClr val="FFFF00"/>
                          </a:highlight>
                          <a:latin typeface="Trebuchet MS" panose="020B0703020202090204" pitchFamily="34" charset="0"/>
                        </a:rPr>
                        <a:t> </a:t>
                      </a:r>
                      <a:r>
                        <a:rPr lang="nl-NL">
                          <a:highlight>
                            <a:srgbClr val="FFFF00"/>
                          </a:highlight>
                          <a:latin typeface="Trebuchet MS" panose="020B0703020202090204" pitchFamily="34" charset="0"/>
                        </a:rPr>
                        <a:t>69,3</a:t>
                      </a:r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b="1">
                          <a:latin typeface="Trebuchet MS" panose="020B0703020202090204" pitchFamily="34" charset="0"/>
                        </a:rPr>
                        <a:t> </a:t>
                      </a:r>
                      <a:r>
                        <a:rPr lang="nl-NL" sz="2400" b="1">
                          <a:solidFill>
                            <a:srgbClr val="FF0000"/>
                          </a:solidFill>
                          <a:latin typeface="Trebuchet MS" panose="020B0703020202090204" pitchFamily="34" charset="0"/>
                        </a:rPr>
                        <a:t>≈</a:t>
                      </a:r>
                      <a:r>
                        <a:rPr lang="nl-NL" sz="2400" b="1">
                          <a:latin typeface="Trebuchet MS" panose="020B0703020202090204" pitchFamily="34" charset="0"/>
                        </a:rPr>
                        <a:t> </a:t>
                      </a:r>
                      <a:r>
                        <a:rPr lang="nl-NL">
                          <a:latin typeface="Trebuchet MS" panose="020B0703020202090204" pitchFamily="34" charset="0"/>
                        </a:rPr>
                        <a:t>69</a:t>
                      </a:r>
                    </a:p>
                  </a:txBody>
                  <a:tcPr marL="90000" anchor="ctr"/>
                </a:tc>
                <a:extLst>
                  <a:ext uri="{0D108BD9-81ED-4DB2-BD59-A6C34878D82A}">
                    <a16:rowId xmlns:a16="http://schemas.microsoft.com/office/drawing/2014/main" val="2231088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b="1" i="1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b="1">
                          <a:latin typeface="Trebuchet MS" panose="020B0703020202090204" pitchFamily="34" charset="0"/>
                        </a:rPr>
                        <a:t>129,95430</a:t>
                      </a:r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b="1">
                          <a:latin typeface="Trebuchet MS" panose="020B0703020202090204" pitchFamily="34" charset="0"/>
                        </a:rPr>
                        <a:t> </a:t>
                      </a:r>
                      <a:r>
                        <a:rPr lang="nl-NL" sz="2400" b="1">
                          <a:solidFill>
                            <a:srgbClr val="FF0000"/>
                          </a:solidFill>
                          <a:latin typeface="Trebuchet MS" panose="020B0703020202090204" pitchFamily="34" charset="0"/>
                        </a:rPr>
                        <a:t>≈</a:t>
                      </a:r>
                      <a:r>
                        <a:rPr lang="nl-NL" sz="2400" b="1">
                          <a:latin typeface="Trebuchet MS" panose="020B0703020202090204" pitchFamily="34" charset="0"/>
                        </a:rPr>
                        <a:t> </a:t>
                      </a:r>
                      <a:r>
                        <a:rPr lang="nl-NL">
                          <a:latin typeface="Trebuchet MS" panose="020B0703020202090204" pitchFamily="34" charset="0"/>
                        </a:rPr>
                        <a:t>129,95</a:t>
                      </a:r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1">
                          <a:solidFill>
                            <a:srgbClr val="FF0000"/>
                          </a:solidFill>
                          <a:latin typeface="Trebuchet MS" panose="020B0703020202090204" pitchFamily="34" charset="0"/>
                        </a:rPr>
                        <a:t>≈</a:t>
                      </a:r>
                      <a:r>
                        <a:rPr lang="nl-NL" sz="2400" b="1">
                          <a:latin typeface="Trebuchet MS" panose="020B0703020202090204" pitchFamily="34" charset="0"/>
                        </a:rPr>
                        <a:t> </a:t>
                      </a:r>
                      <a:r>
                        <a:rPr lang="nl-NL">
                          <a:latin typeface="Trebuchet MS" panose="020B0703020202090204" pitchFamily="34" charset="0"/>
                        </a:rPr>
                        <a:t>130,0</a:t>
                      </a:r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b="1">
                          <a:latin typeface="Trebuchet MS" panose="020B0703020202090204" pitchFamily="34" charset="0"/>
                        </a:rPr>
                        <a:t> </a:t>
                      </a:r>
                      <a:r>
                        <a:rPr lang="nl-NL" sz="2400" b="1">
                          <a:solidFill>
                            <a:srgbClr val="FF0000"/>
                          </a:solidFill>
                          <a:latin typeface="Trebuchet MS" panose="020B0703020202090204" pitchFamily="34" charset="0"/>
                        </a:rPr>
                        <a:t>≈</a:t>
                      </a:r>
                      <a:r>
                        <a:rPr lang="nl-NL" sz="2400" b="1">
                          <a:latin typeface="Trebuchet MS" panose="020B0703020202090204" pitchFamily="34" charset="0"/>
                        </a:rPr>
                        <a:t> </a:t>
                      </a:r>
                      <a:r>
                        <a:rPr lang="nl-NL">
                          <a:latin typeface="Trebuchet MS" panose="020B0703020202090204" pitchFamily="34" charset="0"/>
                        </a:rPr>
                        <a:t>130</a:t>
                      </a:r>
                    </a:p>
                  </a:txBody>
                  <a:tcPr marL="90000" anchor="ctr"/>
                </a:tc>
                <a:extLst>
                  <a:ext uri="{0D108BD9-81ED-4DB2-BD59-A6C34878D82A}">
                    <a16:rowId xmlns:a16="http://schemas.microsoft.com/office/drawing/2014/main" val="2336369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b="1" i="1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b="1">
                          <a:latin typeface="Trebuchet MS" panose="020B0703020202090204" pitchFamily="34" charset="0"/>
                        </a:rPr>
                        <a:t>100,027</a:t>
                      </a:r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b="1">
                          <a:latin typeface="Trebuchet MS" panose="020B0703020202090204" pitchFamily="34" charset="0"/>
                        </a:rPr>
                        <a:t> </a:t>
                      </a:r>
                      <a:r>
                        <a:rPr lang="nl-NL" sz="2400" b="1">
                          <a:solidFill>
                            <a:srgbClr val="FF0000"/>
                          </a:solidFill>
                          <a:latin typeface="Trebuchet MS" panose="020B0703020202090204" pitchFamily="34" charset="0"/>
                        </a:rPr>
                        <a:t>≈</a:t>
                      </a:r>
                      <a:r>
                        <a:rPr lang="nl-NL" sz="2400" b="1">
                          <a:latin typeface="Trebuchet MS" panose="020B0703020202090204" pitchFamily="34" charset="0"/>
                        </a:rPr>
                        <a:t> </a:t>
                      </a:r>
                      <a:r>
                        <a:rPr lang="nl-NL">
                          <a:latin typeface="Trebuchet MS" panose="020B0703020202090204" pitchFamily="34" charset="0"/>
                        </a:rPr>
                        <a:t>100,03</a:t>
                      </a:r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1">
                          <a:solidFill>
                            <a:srgbClr val="FF0000"/>
                          </a:solidFill>
                          <a:latin typeface="Trebuchet MS" panose="020B0703020202090204" pitchFamily="34" charset="0"/>
                        </a:rPr>
                        <a:t>≈</a:t>
                      </a:r>
                      <a:r>
                        <a:rPr lang="nl-NL" sz="2400" b="1">
                          <a:latin typeface="Trebuchet MS" panose="020B0703020202090204" pitchFamily="34" charset="0"/>
                        </a:rPr>
                        <a:t> </a:t>
                      </a:r>
                      <a:r>
                        <a:rPr lang="nl-NL">
                          <a:latin typeface="Trebuchet MS" panose="020B0703020202090204" pitchFamily="34" charset="0"/>
                        </a:rPr>
                        <a:t>100,0</a:t>
                      </a:r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b="1">
                          <a:latin typeface="Trebuchet MS" panose="020B0703020202090204" pitchFamily="34" charset="0"/>
                        </a:rPr>
                        <a:t> </a:t>
                      </a:r>
                      <a:r>
                        <a:rPr lang="nl-NL" sz="2400" b="1">
                          <a:solidFill>
                            <a:srgbClr val="FF0000"/>
                          </a:solidFill>
                          <a:latin typeface="Trebuchet MS" panose="020B0703020202090204" pitchFamily="34" charset="0"/>
                        </a:rPr>
                        <a:t>≈</a:t>
                      </a:r>
                      <a:r>
                        <a:rPr lang="nl-NL" sz="2400" b="1">
                          <a:latin typeface="Trebuchet MS" panose="020B0703020202090204" pitchFamily="34" charset="0"/>
                        </a:rPr>
                        <a:t> </a:t>
                      </a:r>
                      <a:r>
                        <a:rPr lang="nl-NL">
                          <a:latin typeface="Trebuchet MS" panose="020B0703020202090204" pitchFamily="34" charset="0"/>
                        </a:rPr>
                        <a:t>100</a:t>
                      </a:r>
                    </a:p>
                  </a:txBody>
                  <a:tcPr marL="90000" anchor="ctr"/>
                </a:tc>
                <a:extLst>
                  <a:ext uri="{0D108BD9-81ED-4DB2-BD59-A6C34878D82A}">
                    <a16:rowId xmlns:a16="http://schemas.microsoft.com/office/drawing/2014/main" val="442279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b="1" i="1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b="1">
                          <a:latin typeface="Trebuchet MS" panose="020B0703020202090204" pitchFamily="34" charset="0"/>
                        </a:rPr>
                        <a:t>100,049</a:t>
                      </a:r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b="1">
                          <a:latin typeface="Trebuchet MS" panose="020B0703020202090204" pitchFamily="34" charset="0"/>
                        </a:rPr>
                        <a:t> </a:t>
                      </a:r>
                      <a:r>
                        <a:rPr lang="nl-NL" sz="2400" b="1">
                          <a:solidFill>
                            <a:srgbClr val="FF0000"/>
                          </a:solidFill>
                          <a:latin typeface="Trebuchet MS" panose="020B0703020202090204" pitchFamily="34" charset="0"/>
                        </a:rPr>
                        <a:t>≈</a:t>
                      </a:r>
                      <a:r>
                        <a:rPr lang="nl-NL" sz="2400" b="1">
                          <a:latin typeface="Trebuchet MS" panose="020B0703020202090204" pitchFamily="34" charset="0"/>
                        </a:rPr>
                        <a:t> </a:t>
                      </a:r>
                      <a:r>
                        <a:rPr lang="nl-NL">
                          <a:latin typeface="Trebuchet MS" panose="020B0703020202090204" pitchFamily="34" charset="0"/>
                        </a:rPr>
                        <a:t>100,05</a:t>
                      </a:r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b="1">
                          <a:highlight>
                            <a:srgbClr val="FFFF00"/>
                          </a:highlight>
                          <a:latin typeface="Trebuchet MS" panose="020B0703020202090204" pitchFamily="34" charset="0"/>
                        </a:rPr>
                        <a:t> </a:t>
                      </a:r>
                      <a:r>
                        <a:rPr lang="nl-NL" sz="2400" b="1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Trebuchet MS" panose="020B0703020202090204" pitchFamily="34" charset="0"/>
                        </a:rPr>
                        <a:t>≈</a:t>
                      </a:r>
                      <a:r>
                        <a:rPr lang="nl-NL" sz="2400" b="1">
                          <a:highlight>
                            <a:srgbClr val="FFFF00"/>
                          </a:highlight>
                          <a:latin typeface="Trebuchet MS" panose="020B0703020202090204" pitchFamily="34" charset="0"/>
                        </a:rPr>
                        <a:t> </a:t>
                      </a:r>
                      <a:r>
                        <a:rPr lang="nl-NL">
                          <a:highlight>
                            <a:srgbClr val="FFFF00"/>
                          </a:highlight>
                          <a:latin typeface="Trebuchet MS" panose="020B0703020202090204" pitchFamily="34" charset="0"/>
                        </a:rPr>
                        <a:t>100,0</a:t>
                      </a:r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b="1">
                          <a:latin typeface="Trebuchet MS" panose="020B0703020202090204" pitchFamily="34" charset="0"/>
                        </a:rPr>
                        <a:t> </a:t>
                      </a:r>
                      <a:r>
                        <a:rPr lang="nl-NL" sz="2400" b="1">
                          <a:solidFill>
                            <a:srgbClr val="FF0000"/>
                          </a:solidFill>
                          <a:latin typeface="Trebuchet MS" panose="020B0703020202090204" pitchFamily="34" charset="0"/>
                        </a:rPr>
                        <a:t>≈</a:t>
                      </a:r>
                      <a:r>
                        <a:rPr lang="nl-NL" sz="2400" b="1">
                          <a:latin typeface="Trebuchet MS" panose="020B0703020202090204" pitchFamily="34" charset="0"/>
                        </a:rPr>
                        <a:t> </a:t>
                      </a:r>
                      <a:r>
                        <a:rPr lang="nl-NL">
                          <a:latin typeface="Trebuchet MS" panose="020B0703020202090204" pitchFamily="34" charset="0"/>
                        </a:rPr>
                        <a:t>100</a:t>
                      </a:r>
                    </a:p>
                  </a:txBody>
                  <a:tcPr marL="90000" anchor="ctr"/>
                </a:tc>
                <a:extLst>
                  <a:ext uri="{0D108BD9-81ED-4DB2-BD59-A6C34878D82A}">
                    <a16:rowId xmlns:a16="http://schemas.microsoft.com/office/drawing/2014/main" val="2873003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b="1" i="1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b="1">
                          <a:latin typeface="Trebuchet MS" panose="020B0703020202090204" pitchFamily="34" charset="0"/>
                        </a:rPr>
                        <a:t>17,009</a:t>
                      </a:r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b="1">
                          <a:latin typeface="Trebuchet MS" panose="020B0703020202090204" pitchFamily="34" charset="0"/>
                        </a:rPr>
                        <a:t> </a:t>
                      </a:r>
                      <a:r>
                        <a:rPr lang="nl-NL" sz="2400" b="1">
                          <a:solidFill>
                            <a:srgbClr val="FF0000"/>
                          </a:solidFill>
                          <a:latin typeface="Trebuchet MS" panose="020B0703020202090204" pitchFamily="34" charset="0"/>
                        </a:rPr>
                        <a:t>≈</a:t>
                      </a:r>
                      <a:r>
                        <a:rPr lang="nl-NL" sz="2400" b="1">
                          <a:latin typeface="Trebuchet MS" panose="020B0703020202090204" pitchFamily="34" charset="0"/>
                        </a:rPr>
                        <a:t> </a:t>
                      </a:r>
                      <a:r>
                        <a:rPr lang="nl-NL">
                          <a:latin typeface="Trebuchet MS" panose="020B0703020202090204" pitchFamily="34" charset="0"/>
                        </a:rPr>
                        <a:t>17,01</a:t>
                      </a:r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1">
                          <a:solidFill>
                            <a:srgbClr val="FF0000"/>
                          </a:solidFill>
                          <a:latin typeface="Trebuchet MS" panose="020B0703020202090204" pitchFamily="34" charset="0"/>
                        </a:rPr>
                        <a:t>≈</a:t>
                      </a:r>
                      <a:r>
                        <a:rPr lang="nl-NL" sz="2400" b="1">
                          <a:latin typeface="Trebuchet MS" panose="020B0703020202090204" pitchFamily="34" charset="0"/>
                        </a:rPr>
                        <a:t> </a:t>
                      </a:r>
                      <a:r>
                        <a:rPr lang="nl-NL">
                          <a:latin typeface="Trebuchet MS" panose="020B0703020202090204" pitchFamily="34" charset="0"/>
                        </a:rPr>
                        <a:t>17,0</a:t>
                      </a:r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b="1">
                          <a:latin typeface="Trebuchet MS" panose="020B0703020202090204" pitchFamily="34" charset="0"/>
                        </a:rPr>
                        <a:t> </a:t>
                      </a:r>
                      <a:r>
                        <a:rPr lang="nl-NL" sz="2400" b="1">
                          <a:solidFill>
                            <a:srgbClr val="FF0000"/>
                          </a:solidFill>
                          <a:latin typeface="Trebuchet MS" panose="020B0703020202090204" pitchFamily="34" charset="0"/>
                        </a:rPr>
                        <a:t>≈</a:t>
                      </a:r>
                      <a:r>
                        <a:rPr lang="nl-NL" sz="2400" b="1">
                          <a:latin typeface="Trebuchet MS" panose="020B0703020202090204" pitchFamily="34" charset="0"/>
                        </a:rPr>
                        <a:t> </a:t>
                      </a:r>
                      <a:r>
                        <a:rPr lang="nl-NL">
                          <a:latin typeface="Trebuchet MS" panose="020B0703020202090204" pitchFamily="34" charset="0"/>
                        </a:rPr>
                        <a:t>17</a:t>
                      </a:r>
                    </a:p>
                  </a:txBody>
                  <a:tcPr marL="90000" anchor="ctr"/>
                </a:tc>
                <a:extLst>
                  <a:ext uri="{0D108BD9-81ED-4DB2-BD59-A6C34878D82A}">
                    <a16:rowId xmlns:a16="http://schemas.microsoft.com/office/drawing/2014/main" val="1170461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b="1" i="1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b="1">
                          <a:latin typeface="Trebuchet MS" panose="020B0703020202090204" pitchFamily="34" charset="0"/>
                        </a:rPr>
                        <a:t>0,05599</a:t>
                      </a:r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b="1">
                          <a:latin typeface="Trebuchet MS" panose="020B0703020202090204" pitchFamily="34" charset="0"/>
                        </a:rPr>
                        <a:t> </a:t>
                      </a:r>
                      <a:r>
                        <a:rPr lang="nl-NL" sz="2400" b="1">
                          <a:solidFill>
                            <a:srgbClr val="FF0000"/>
                          </a:solidFill>
                          <a:latin typeface="Trebuchet MS" panose="020B0703020202090204" pitchFamily="34" charset="0"/>
                        </a:rPr>
                        <a:t>≈</a:t>
                      </a:r>
                      <a:r>
                        <a:rPr lang="nl-NL" sz="2400" b="1">
                          <a:latin typeface="Trebuchet MS" panose="020B0703020202090204" pitchFamily="34" charset="0"/>
                        </a:rPr>
                        <a:t> </a:t>
                      </a:r>
                      <a:r>
                        <a:rPr lang="nl-NL">
                          <a:latin typeface="Trebuchet MS" panose="020B0703020202090204" pitchFamily="34" charset="0"/>
                        </a:rPr>
                        <a:t>0,06</a:t>
                      </a:r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1">
                          <a:solidFill>
                            <a:srgbClr val="FF0000"/>
                          </a:solidFill>
                          <a:latin typeface="Trebuchet MS" panose="020B0703020202090204" pitchFamily="34" charset="0"/>
                        </a:rPr>
                        <a:t>≈</a:t>
                      </a:r>
                      <a:r>
                        <a:rPr lang="nl-NL" sz="2400" b="1">
                          <a:latin typeface="Trebuchet MS" panose="020B0703020202090204" pitchFamily="34" charset="0"/>
                        </a:rPr>
                        <a:t> </a:t>
                      </a:r>
                      <a:r>
                        <a:rPr lang="nl-NL">
                          <a:latin typeface="Trebuchet MS" panose="020B0703020202090204" pitchFamily="34" charset="0"/>
                        </a:rPr>
                        <a:t>0,1</a:t>
                      </a:r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b="1">
                          <a:latin typeface="Trebuchet MS" panose="020B0703020202090204" pitchFamily="34" charset="0"/>
                        </a:rPr>
                        <a:t> </a:t>
                      </a:r>
                      <a:r>
                        <a:rPr lang="nl-NL" sz="2400" b="1">
                          <a:solidFill>
                            <a:srgbClr val="FF0000"/>
                          </a:solidFill>
                          <a:latin typeface="Trebuchet MS" panose="020B0703020202090204" pitchFamily="34" charset="0"/>
                        </a:rPr>
                        <a:t>≈</a:t>
                      </a:r>
                      <a:r>
                        <a:rPr lang="nl-NL" sz="2400" b="1">
                          <a:latin typeface="Trebuchet MS" panose="020B0703020202090204" pitchFamily="34" charset="0"/>
                        </a:rPr>
                        <a:t> </a:t>
                      </a:r>
                      <a:r>
                        <a:rPr lang="nl-NL">
                          <a:latin typeface="Trebuchet MS" panose="020B0703020202090204" pitchFamily="34" charset="0"/>
                        </a:rPr>
                        <a:t>0</a:t>
                      </a:r>
                    </a:p>
                  </a:txBody>
                  <a:tcPr marL="90000" anchor="ctr"/>
                </a:tc>
                <a:extLst>
                  <a:ext uri="{0D108BD9-81ED-4DB2-BD59-A6C34878D82A}">
                    <a16:rowId xmlns:a16="http://schemas.microsoft.com/office/drawing/2014/main" val="4225970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b="1" i="1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b="1">
                          <a:latin typeface="Trebuchet MS" panose="020B0703020202090204" pitchFamily="34" charset="0"/>
                        </a:rPr>
                        <a:t>99,654</a:t>
                      </a:r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b="1">
                          <a:latin typeface="Trebuchet MS" panose="020B0703020202090204" pitchFamily="34" charset="0"/>
                        </a:rPr>
                        <a:t> </a:t>
                      </a:r>
                      <a:r>
                        <a:rPr lang="nl-NL" sz="2400" b="1">
                          <a:solidFill>
                            <a:srgbClr val="FF0000"/>
                          </a:solidFill>
                          <a:latin typeface="Trebuchet MS" panose="020B0703020202090204" pitchFamily="34" charset="0"/>
                        </a:rPr>
                        <a:t>≈</a:t>
                      </a:r>
                      <a:r>
                        <a:rPr lang="nl-NL" sz="2400" b="1">
                          <a:latin typeface="Trebuchet MS" panose="020B0703020202090204" pitchFamily="34" charset="0"/>
                        </a:rPr>
                        <a:t> </a:t>
                      </a:r>
                      <a:r>
                        <a:rPr lang="nl-NL">
                          <a:latin typeface="Trebuchet MS" panose="020B0703020202090204" pitchFamily="34" charset="0"/>
                        </a:rPr>
                        <a:t>99,65</a:t>
                      </a:r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1">
                          <a:solidFill>
                            <a:srgbClr val="FF0000"/>
                          </a:solidFill>
                          <a:latin typeface="Trebuchet MS" panose="020B0703020202090204" pitchFamily="34" charset="0"/>
                        </a:rPr>
                        <a:t>≈</a:t>
                      </a:r>
                      <a:r>
                        <a:rPr lang="nl-NL" sz="2400" b="1">
                          <a:latin typeface="Trebuchet MS" panose="020B0703020202090204" pitchFamily="34" charset="0"/>
                        </a:rPr>
                        <a:t> </a:t>
                      </a:r>
                      <a:r>
                        <a:rPr lang="nl-NL">
                          <a:latin typeface="Trebuchet MS" panose="020B0703020202090204" pitchFamily="34" charset="0"/>
                        </a:rPr>
                        <a:t>99,7</a:t>
                      </a:r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b="1">
                          <a:latin typeface="Trebuchet MS" panose="020B0703020202090204" pitchFamily="34" charset="0"/>
                        </a:rPr>
                        <a:t> </a:t>
                      </a:r>
                      <a:r>
                        <a:rPr lang="nl-NL" sz="2400" b="1">
                          <a:solidFill>
                            <a:srgbClr val="FF0000"/>
                          </a:solidFill>
                          <a:latin typeface="Trebuchet MS" panose="020B0703020202090204" pitchFamily="34" charset="0"/>
                        </a:rPr>
                        <a:t>≈</a:t>
                      </a:r>
                      <a:r>
                        <a:rPr lang="nl-NL" sz="2400" b="1">
                          <a:latin typeface="Trebuchet MS" panose="020B0703020202090204" pitchFamily="34" charset="0"/>
                        </a:rPr>
                        <a:t> </a:t>
                      </a:r>
                      <a:r>
                        <a:rPr lang="nl-NL">
                          <a:latin typeface="Trebuchet MS" panose="020B0703020202090204" pitchFamily="34" charset="0"/>
                        </a:rPr>
                        <a:t>100</a:t>
                      </a:r>
                    </a:p>
                  </a:txBody>
                  <a:tcPr marL="90000" anchor="ctr"/>
                </a:tc>
                <a:extLst>
                  <a:ext uri="{0D108BD9-81ED-4DB2-BD59-A6C34878D82A}">
                    <a16:rowId xmlns:a16="http://schemas.microsoft.com/office/drawing/2014/main" val="34700308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63359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>
            <a:extLst>
              <a:ext uri="{FF2B5EF4-FFF2-40B4-BE49-F238E27FC236}">
                <a16:creationId xmlns:a16="http://schemas.microsoft.com/office/drawing/2014/main" id="{3738B3F2-2B34-7AB7-A7B1-2CB6DDCE99B0}"/>
              </a:ext>
            </a:extLst>
          </p:cNvPr>
          <p:cNvSpPr txBox="1"/>
          <p:nvPr/>
        </p:nvSpPr>
        <p:spPr>
          <a:xfrm>
            <a:off x="285435" y="457127"/>
            <a:ext cx="6354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err="1">
                <a:latin typeface="Trebuchet MS" panose="020B0603020202020204" pitchFamily="34" charset="0"/>
              </a:rPr>
              <a:t>Veelvouden</a:t>
            </a:r>
            <a:r>
              <a:rPr lang="en-US" sz="2800" b="1">
                <a:latin typeface="Trebuchet MS" panose="020B0603020202020204" pitchFamily="34" charset="0"/>
              </a:rPr>
              <a:t>, </a:t>
            </a:r>
            <a:r>
              <a:rPr lang="en-US" sz="2800" b="1" err="1">
                <a:latin typeface="Trebuchet MS" panose="020B0603020202020204" pitchFamily="34" charset="0"/>
              </a:rPr>
              <a:t>delers</a:t>
            </a:r>
            <a:r>
              <a:rPr lang="en-US" sz="2800">
                <a:latin typeface="Trebuchet MS" panose="020B0603020202020204" pitchFamily="34" charset="0"/>
              </a:rPr>
              <a:t> en </a:t>
            </a:r>
            <a:r>
              <a:rPr lang="en-US" sz="2800" b="1" err="1">
                <a:latin typeface="Trebuchet MS" panose="020B0603020202020204" pitchFamily="34" charset="0"/>
              </a:rPr>
              <a:t>priemgetallen</a:t>
            </a:r>
            <a:endParaRPr lang="nl-NL" sz="2800" b="1"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kstvak 24">
                <a:extLst>
                  <a:ext uri="{FF2B5EF4-FFF2-40B4-BE49-F238E27FC236}">
                    <a16:creationId xmlns:a16="http://schemas.microsoft.com/office/drawing/2014/main" id="{B0269983-F2D0-2948-DD4B-1992D206696C}"/>
                  </a:ext>
                </a:extLst>
              </p:cNvPr>
              <p:cNvSpPr txBox="1"/>
              <p:nvPr/>
            </p:nvSpPr>
            <p:spPr>
              <a:xfrm>
                <a:off x="3505201" y="1460858"/>
                <a:ext cx="60960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800" b="1" i="1" smtClean="0"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:      7, 14, 21, 28, …</m:t>
                      </m:r>
                    </m:oMath>
                  </m:oMathPara>
                </a14:m>
                <a:endParaRPr lang="nl-NL"/>
              </a:p>
            </p:txBody>
          </p:sp>
        </mc:Choice>
        <mc:Fallback xmlns="">
          <p:sp>
            <p:nvSpPr>
              <p:cNvPr id="25" name="Tekstvak 24">
                <a:extLst>
                  <a:ext uri="{FF2B5EF4-FFF2-40B4-BE49-F238E27FC236}">
                    <a16:creationId xmlns:a16="http://schemas.microsoft.com/office/drawing/2014/main" id="{B0269983-F2D0-2948-DD4B-1992D20669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1" y="1460858"/>
                <a:ext cx="6096000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kstvak 25">
            <a:extLst>
              <a:ext uri="{FF2B5EF4-FFF2-40B4-BE49-F238E27FC236}">
                <a16:creationId xmlns:a16="http://schemas.microsoft.com/office/drawing/2014/main" id="{950074EE-7A58-8AEE-116E-5E8501034EA2}"/>
              </a:ext>
            </a:extLst>
          </p:cNvPr>
          <p:cNvSpPr txBox="1"/>
          <p:nvPr/>
        </p:nvSpPr>
        <p:spPr>
          <a:xfrm>
            <a:off x="285435" y="1456570"/>
            <a:ext cx="28066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err="1">
                <a:latin typeface="Trebuchet MS" panose="020B0603020202020204" pitchFamily="34" charset="0"/>
              </a:rPr>
              <a:t>Veelvouden</a:t>
            </a:r>
            <a:r>
              <a:rPr lang="en-US" sz="2800" b="1">
                <a:latin typeface="Trebuchet MS" panose="020B0603020202020204" pitchFamily="34" charset="0"/>
              </a:rPr>
              <a:t> </a:t>
            </a:r>
            <a:r>
              <a:rPr lang="en-US" sz="2800">
                <a:latin typeface="Trebuchet MS" panose="020B0603020202020204" pitchFamily="34" charset="0"/>
              </a:rPr>
              <a:t>van</a:t>
            </a:r>
            <a:endParaRPr lang="nl-NL" sz="2800"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kstvak 26">
                <a:extLst>
                  <a:ext uri="{FF2B5EF4-FFF2-40B4-BE49-F238E27FC236}">
                    <a16:creationId xmlns:a16="http://schemas.microsoft.com/office/drawing/2014/main" id="{73B8A88F-F237-6842-900B-D4B3616BA20D}"/>
                  </a:ext>
                </a:extLst>
              </p:cNvPr>
              <p:cNvSpPr txBox="1"/>
              <p:nvPr/>
            </p:nvSpPr>
            <p:spPr>
              <a:xfrm>
                <a:off x="3505201" y="2035307"/>
                <a:ext cx="60960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800" b="1" i="1" smtClean="0">
                          <a:latin typeface="Cambria Math" panose="02040503050406030204" pitchFamily="18" charset="0"/>
                        </a:rPr>
                        <m:t>𝟏𝟎</m:t>
                      </m:r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:   10, 20, 30, 40, …</m:t>
                      </m:r>
                    </m:oMath>
                  </m:oMathPara>
                </a14:m>
                <a:endParaRPr lang="nl-NL"/>
              </a:p>
            </p:txBody>
          </p:sp>
        </mc:Choice>
        <mc:Fallback xmlns="">
          <p:sp>
            <p:nvSpPr>
              <p:cNvPr id="27" name="Tekstvak 26">
                <a:extLst>
                  <a:ext uri="{FF2B5EF4-FFF2-40B4-BE49-F238E27FC236}">
                    <a16:creationId xmlns:a16="http://schemas.microsoft.com/office/drawing/2014/main" id="{73B8A88F-F237-6842-900B-D4B3616BA2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1" y="2035307"/>
                <a:ext cx="6096000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kstvak 27">
            <a:extLst>
              <a:ext uri="{FF2B5EF4-FFF2-40B4-BE49-F238E27FC236}">
                <a16:creationId xmlns:a16="http://schemas.microsoft.com/office/drawing/2014/main" id="{4B54B274-D476-A348-5E7E-EDA007AC210D}"/>
              </a:ext>
            </a:extLst>
          </p:cNvPr>
          <p:cNvSpPr txBox="1"/>
          <p:nvPr/>
        </p:nvSpPr>
        <p:spPr>
          <a:xfrm>
            <a:off x="285435" y="2031019"/>
            <a:ext cx="28066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err="1">
                <a:latin typeface="Trebuchet MS" panose="020B0603020202020204" pitchFamily="34" charset="0"/>
              </a:rPr>
              <a:t>Veelvouden</a:t>
            </a:r>
            <a:r>
              <a:rPr lang="en-US" sz="2800" b="1">
                <a:latin typeface="Trebuchet MS" panose="020B0603020202020204" pitchFamily="34" charset="0"/>
              </a:rPr>
              <a:t> </a:t>
            </a:r>
            <a:r>
              <a:rPr lang="en-US" sz="2800">
                <a:latin typeface="Trebuchet MS" panose="020B0603020202020204" pitchFamily="34" charset="0"/>
              </a:rPr>
              <a:t>van</a:t>
            </a:r>
            <a:endParaRPr lang="nl-NL" sz="2800"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kstvak 28">
                <a:extLst>
                  <a:ext uri="{FF2B5EF4-FFF2-40B4-BE49-F238E27FC236}">
                    <a16:creationId xmlns:a16="http://schemas.microsoft.com/office/drawing/2014/main" id="{03E9A164-406A-4914-89E6-BE391E40EFB6}"/>
                  </a:ext>
                </a:extLst>
              </p:cNvPr>
              <p:cNvSpPr txBox="1"/>
              <p:nvPr/>
            </p:nvSpPr>
            <p:spPr>
              <a:xfrm>
                <a:off x="3505201" y="3711707"/>
                <a:ext cx="60960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800" b="1" i="1" smtClean="0">
                          <a:latin typeface="Cambria Math" panose="02040503050406030204" pitchFamily="18" charset="0"/>
                        </a:rPr>
                        <m:t>𝟏𝟎</m:t>
                      </m:r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:   1, 2, 5, 10</m:t>
                      </m:r>
                    </m:oMath>
                  </m:oMathPara>
                </a14:m>
                <a:endParaRPr lang="nl-NL"/>
              </a:p>
            </p:txBody>
          </p:sp>
        </mc:Choice>
        <mc:Fallback xmlns="">
          <p:sp>
            <p:nvSpPr>
              <p:cNvPr id="29" name="Tekstvak 28">
                <a:extLst>
                  <a:ext uri="{FF2B5EF4-FFF2-40B4-BE49-F238E27FC236}">
                    <a16:creationId xmlns:a16="http://schemas.microsoft.com/office/drawing/2014/main" id="{03E9A164-406A-4914-89E6-BE391E40EF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1" y="3711707"/>
                <a:ext cx="6096000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kstvak 29">
            <a:extLst>
              <a:ext uri="{FF2B5EF4-FFF2-40B4-BE49-F238E27FC236}">
                <a16:creationId xmlns:a16="http://schemas.microsoft.com/office/drawing/2014/main" id="{FC05B146-9583-3E69-0B69-2444AD17C1A3}"/>
              </a:ext>
            </a:extLst>
          </p:cNvPr>
          <p:cNvSpPr txBox="1"/>
          <p:nvPr/>
        </p:nvSpPr>
        <p:spPr>
          <a:xfrm>
            <a:off x="285435" y="3707419"/>
            <a:ext cx="1941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err="1">
                <a:latin typeface="Trebuchet MS" panose="020B0603020202020204" pitchFamily="34" charset="0"/>
              </a:rPr>
              <a:t>Delers</a:t>
            </a:r>
            <a:r>
              <a:rPr lang="en-US" sz="2800" b="1">
                <a:latin typeface="Trebuchet MS" panose="020B0603020202020204" pitchFamily="34" charset="0"/>
              </a:rPr>
              <a:t> </a:t>
            </a:r>
            <a:r>
              <a:rPr lang="en-US" sz="2800">
                <a:latin typeface="Trebuchet MS" panose="020B0603020202020204" pitchFamily="34" charset="0"/>
              </a:rPr>
              <a:t>van</a:t>
            </a:r>
            <a:endParaRPr lang="nl-NL" sz="2800"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kstvak 30">
                <a:extLst>
                  <a:ext uri="{FF2B5EF4-FFF2-40B4-BE49-F238E27FC236}">
                    <a16:creationId xmlns:a16="http://schemas.microsoft.com/office/drawing/2014/main" id="{AAEF7276-4D30-B8D7-DCC1-FF83895AF4BD}"/>
                  </a:ext>
                </a:extLst>
              </p:cNvPr>
              <p:cNvSpPr txBox="1"/>
              <p:nvPr/>
            </p:nvSpPr>
            <p:spPr>
              <a:xfrm>
                <a:off x="3526875" y="3137258"/>
                <a:ext cx="60960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800" b="1" i="1" smtClean="0"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:     1, 7</m:t>
                      </m:r>
                    </m:oMath>
                  </m:oMathPara>
                </a14:m>
                <a:endParaRPr lang="nl-NL"/>
              </a:p>
            </p:txBody>
          </p:sp>
        </mc:Choice>
        <mc:Fallback xmlns="">
          <p:sp>
            <p:nvSpPr>
              <p:cNvPr id="31" name="Tekstvak 30">
                <a:extLst>
                  <a:ext uri="{FF2B5EF4-FFF2-40B4-BE49-F238E27FC236}">
                    <a16:creationId xmlns:a16="http://schemas.microsoft.com/office/drawing/2014/main" id="{AAEF7276-4D30-B8D7-DCC1-FF83895AF4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6875" y="3137258"/>
                <a:ext cx="6096000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kstvak 31">
            <a:extLst>
              <a:ext uri="{FF2B5EF4-FFF2-40B4-BE49-F238E27FC236}">
                <a16:creationId xmlns:a16="http://schemas.microsoft.com/office/drawing/2014/main" id="{E5DBFAFA-D588-1090-B2A2-14EBA8D6C9E8}"/>
              </a:ext>
            </a:extLst>
          </p:cNvPr>
          <p:cNvSpPr txBox="1"/>
          <p:nvPr/>
        </p:nvSpPr>
        <p:spPr>
          <a:xfrm>
            <a:off x="307109" y="3132970"/>
            <a:ext cx="1941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err="1">
                <a:latin typeface="Trebuchet MS" panose="020B0603020202020204" pitchFamily="34" charset="0"/>
              </a:rPr>
              <a:t>Delers</a:t>
            </a:r>
            <a:r>
              <a:rPr lang="en-US" sz="2800" b="1">
                <a:latin typeface="Trebuchet MS" panose="020B0603020202020204" pitchFamily="34" charset="0"/>
              </a:rPr>
              <a:t> </a:t>
            </a:r>
            <a:r>
              <a:rPr lang="en-US" sz="2800">
                <a:latin typeface="Trebuchet MS" panose="020B0603020202020204" pitchFamily="34" charset="0"/>
              </a:rPr>
              <a:t>van</a:t>
            </a:r>
            <a:endParaRPr lang="nl-NL" sz="2800"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kstvak 32">
                <a:extLst>
                  <a:ext uri="{FF2B5EF4-FFF2-40B4-BE49-F238E27FC236}">
                    <a16:creationId xmlns:a16="http://schemas.microsoft.com/office/drawing/2014/main" id="{5BFA7F41-CAB5-72B6-8329-193816423988}"/>
                  </a:ext>
                </a:extLst>
              </p:cNvPr>
              <p:cNvSpPr txBox="1"/>
              <p:nvPr/>
            </p:nvSpPr>
            <p:spPr>
              <a:xfrm>
                <a:off x="3526875" y="4286150"/>
                <a:ext cx="60960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800" b="1" i="1" smtClean="0">
                          <a:latin typeface="Cambria Math" panose="02040503050406030204" pitchFamily="18" charset="0"/>
                        </a:rPr>
                        <m:t>𝟐𝟒</m:t>
                      </m:r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:   1, 2, 3, 4, 6, 8, 12, 24</m:t>
                      </m:r>
                    </m:oMath>
                  </m:oMathPara>
                </a14:m>
                <a:endParaRPr lang="nl-NL"/>
              </a:p>
            </p:txBody>
          </p:sp>
        </mc:Choice>
        <mc:Fallback xmlns="">
          <p:sp>
            <p:nvSpPr>
              <p:cNvPr id="33" name="Tekstvak 32">
                <a:extLst>
                  <a:ext uri="{FF2B5EF4-FFF2-40B4-BE49-F238E27FC236}">
                    <a16:creationId xmlns:a16="http://schemas.microsoft.com/office/drawing/2014/main" id="{5BFA7F41-CAB5-72B6-8329-1938164239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6875" y="4286150"/>
                <a:ext cx="6096000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kstvak 33">
            <a:extLst>
              <a:ext uri="{FF2B5EF4-FFF2-40B4-BE49-F238E27FC236}">
                <a16:creationId xmlns:a16="http://schemas.microsoft.com/office/drawing/2014/main" id="{6B51EDC7-DD0A-C916-3553-B7A50F58AEEA}"/>
              </a:ext>
            </a:extLst>
          </p:cNvPr>
          <p:cNvSpPr txBox="1"/>
          <p:nvPr/>
        </p:nvSpPr>
        <p:spPr>
          <a:xfrm>
            <a:off x="307109" y="4281862"/>
            <a:ext cx="1941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err="1">
                <a:latin typeface="Trebuchet MS" panose="020B0603020202020204" pitchFamily="34" charset="0"/>
              </a:rPr>
              <a:t>Delers</a:t>
            </a:r>
            <a:r>
              <a:rPr lang="en-US" sz="2800" b="1">
                <a:latin typeface="Trebuchet MS" panose="020B0603020202020204" pitchFamily="34" charset="0"/>
              </a:rPr>
              <a:t> </a:t>
            </a:r>
            <a:r>
              <a:rPr lang="en-US" sz="2800">
                <a:latin typeface="Trebuchet MS" panose="020B0603020202020204" pitchFamily="34" charset="0"/>
              </a:rPr>
              <a:t>van</a:t>
            </a:r>
            <a:endParaRPr lang="nl-NL" sz="2800">
              <a:latin typeface="Trebuchet MS" panose="020B0603020202020204" pitchFamily="34" charset="0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8413C2C5-566D-066E-019D-B12BD6C28C33}"/>
              </a:ext>
            </a:extLst>
          </p:cNvPr>
          <p:cNvSpPr txBox="1"/>
          <p:nvPr/>
        </p:nvSpPr>
        <p:spPr>
          <a:xfrm>
            <a:off x="5201549" y="3188285"/>
            <a:ext cx="1351652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Trebuchet MS" panose="020B0603020202020204" pitchFamily="34" charset="0"/>
              </a:rPr>
              <a:t>Priemgetal</a:t>
            </a:r>
            <a:endParaRPr lang="nl-NL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kstvak 35">
                <a:extLst>
                  <a:ext uri="{FF2B5EF4-FFF2-40B4-BE49-F238E27FC236}">
                    <a16:creationId xmlns:a16="http://schemas.microsoft.com/office/drawing/2014/main" id="{967D8567-3076-1D0D-C502-6E6B575BBC2D}"/>
                  </a:ext>
                </a:extLst>
              </p:cNvPr>
              <p:cNvSpPr txBox="1"/>
              <p:nvPr/>
            </p:nvSpPr>
            <p:spPr>
              <a:xfrm>
                <a:off x="3526874" y="5514313"/>
                <a:ext cx="737420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2, 3, 5, 7, 11, 13, 17, 19, 23, 29, 31, 37, …</m:t>
                      </m:r>
                    </m:oMath>
                  </m:oMathPara>
                </a14:m>
                <a:endParaRPr lang="nl-NL"/>
              </a:p>
            </p:txBody>
          </p:sp>
        </mc:Choice>
        <mc:Fallback xmlns="">
          <p:sp>
            <p:nvSpPr>
              <p:cNvPr id="36" name="Tekstvak 35">
                <a:extLst>
                  <a:ext uri="{FF2B5EF4-FFF2-40B4-BE49-F238E27FC236}">
                    <a16:creationId xmlns:a16="http://schemas.microsoft.com/office/drawing/2014/main" id="{967D8567-3076-1D0D-C502-6E6B575BBC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6874" y="5514313"/>
                <a:ext cx="7374207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kstvak 36">
            <a:extLst>
              <a:ext uri="{FF2B5EF4-FFF2-40B4-BE49-F238E27FC236}">
                <a16:creationId xmlns:a16="http://schemas.microsoft.com/office/drawing/2014/main" id="{3A84D35C-B697-D9AC-7F11-6D0BDC13D3E9}"/>
              </a:ext>
            </a:extLst>
          </p:cNvPr>
          <p:cNvSpPr txBox="1"/>
          <p:nvPr/>
        </p:nvSpPr>
        <p:spPr>
          <a:xfrm>
            <a:off x="378827" y="5596313"/>
            <a:ext cx="2299027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b="1" err="1">
                <a:solidFill>
                  <a:schemeClr val="bg1"/>
                </a:solidFill>
                <a:latin typeface="Trebuchet MS" panose="020B0603020202020204" pitchFamily="34" charset="0"/>
              </a:rPr>
              <a:t>Priemgetallen</a:t>
            </a:r>
            <a:r>
              <a:rPr lang="en-US" sz="2400" b="1">
                <a:solidFill>
                  <a:schemeClr val="bg1"/>
                </a:solidFill>
                <a:latin typeface="Trebuchet MS" panose="020B0603020202020204" pitchFamily="34" charset="0"/>
              </a:rPr>
              <a:t>:</a:t>
            </a:r>
            <a:endParaRPr lang="nl-NL" sz="240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35D57917-1790-3118-7C04-8C99963C5EE8}"/>
              </a:ext>
            </a:extLst>
          </p:cNvPr>
          <p:cNvSpPr txBox="1"/>
          <p:nvPr/>
        </p:nvSpPr>
        <p:spPr>
          <a:xfrm>
            <a:off x="3505201" y="5888701"/>
            <a:ext cx="48397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err="1">
                <a:latin typeface="Trebuchet MS" panose="020B0603020202020204" pitchFamily="34" charset="0"/>
              </a:rPr>
              <a:t>Breuken</a:t>
            </a:r>
            <a:r>
              <a:rPr lang="en-US" sz="1600">
                <a:latin typeface="Trebuchet MS" panose="020B0603020202020204" pitchFamily="34" charset="0"/>
              </a:rPr>
              <a:t> met </a:t>
            </a:r>
            <a:r>
              <a:rPr lang="en-US" sz="1600" err="1">
                <a:latin typeface="Trebuchet MS" panose="020B0603020202020204" pitchFamily="34" charset="0"/>
              </a:rPr>
              <a:t>een</a:t>
            </a:r>
            <a:r>
              <a:rPr lang="en-US" sz="1600">
                <a:latin typeface="Trebuchet MS" panose="020B0603020202020204" pitchFamily="34" charset="0"/>
              </a:rPr>
              <a:t> Priemgetal </a:t>
            </a:r>
            <a:r>
              <a:rPr lang="en-US" sz="1600" err="1">
                <a:latin typeface="Trebuchet MS" panose="020B0603020202020204" pitchFamily="34" charset="0"/>
              </a:rPr>
              <a:t>kunnen</a:t>
            </a:r>
            <a:r>
              <a:rPr lang="en-US" sz="1600">
                <a:latin typeface="Trebuchet MS" panose="020B0603020202020204" pitchFamily="34" charset="0"/>
              </a:rPr>
              <a:t> </a:t>
            </a:r>
            <a:r>
              <a:rPr lang="en-US" sz="1600" b="1" u="sng" err="1">
                <a:latin typeface="Trebuchet MS" panose="020B0603020202020204" pitchFamily="34" charset="0"/>
              </a:rPr>
              <a:t>niet</a:t>
            </a:r>
            <a:r>
              <a:rPr lang="en-US" sz="1600">
                <a:latin typeface="Trebuchet MS" panose="020B0603020202020204" pitchFamily="34" charset="0"/>
              </a:rPr>
              <a:t> simpeler</a:t>
            </a:r>
            <a:endParaRPr lang="nl-NL" sz="1600"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kstvak 39">
                <a:extLst>
                  <a:ext uri="{FF2B5EF4-FFF2-40B4-BE49-F238E27FC236}">
                    <a16:creationId xmlns:a16="http://schemas.microsoft.com/office/drawing/2014/main" id="{7EF09EB7-DB65-88FD-E042-C61B9075DE25}"/>
                  </a:ext>
                </a:extLst>
              </p:cNvPr>
              <p:cNvSpPr txBox="1"/>
              <p:nvPr/>
            </p:nvSpPr>
            <p:spPr>
              <a:xfrm>
                <a:off x="8006601" y="3009240"/>
                <a:ext cx="3496235" cy="134017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800">
                    <a:latin typeface="Trebuchet MS" panose="020B0603020202020204" pitchFamily="34" charset="0"/>
                  </a:rPr>
                  <a:t>Breuken met </a:t>
                </a:r>
                <a:r>
                  <a:rPr lang="en-US" b="1" err="1">
                    <a:latin typeface="Trebuchet MS" panose="020B0603020202020204" pitchFamily="34" charset="0"/>
                  </a:rPr>
                  <a:t>de</a:t>
                </a:r>
                <a:r>
                  <a:rPr lang="en-US" sz="1800" b="1" err="1">
                    <a:latin typeface="Trebuchet MS" panose="020B0603020202020204" pitchFamily="34" charset="0"/>
                  </a:rPr>
                  <a:t>zelfde</a:t>
                </a:r>
                <a:r>
                  <a:rPr lang="en-US" sz="1800" b="1">
                    <a:latin typeface="Trebuchet MS" panose="020B0603020202020204" pitchFamily="34" charset="0"/>
                  </a:rPr>
                  <a:t> </a:t>
                </a:r>
                <a:r>
                  <a:rPr lang="en-US" sz="1800" b="1" err="1">
                    <a:latin typeface="Trebuchet MS" panose="020B0603020202020204" pitchFamily="34" charset="0"/>
                  </a:rPr>
                  <a:t>deler</a:t>
                </a:r>
                <a:endParaRPr lang="en-US" b="1">
                  <a:latin typeface="Trebuchet MS" panose="020B0603020202020204" pitchFamily="34" charset="0"/>
                </a:endParaRPr>
              </a:p>
              <a:p>
                <a:pPr algn="ctr"/>
                <a:r>
                  <a:rPr lang="en-US" sz="1800">
                    <a:latin typeface="Trebuchet MS" panose="020B0603020202020204" pitchFamily="34" charset="0"/>
                  </a:rPr>
                  <a:t>(in teller </a:t>
                </a:r>
                <a:r>
                  <a:rPr lang="en-US" sz="1800" err="1">
                    <a:latin typeface="Trebuchet MS" panose="020B0603020202020204" pitchFamily="34" charset="0"/>
                  </a:rPr>
                  <a:t>én</a:t>
                </a:r>
                <a:r>
                  <a:rPr lang="en-US" sz="1800">
                    <a:latin typeface="Trebuchet MS" panose="020B0603020202020204" pitchFamily="34" charset="0"/>
                  </a:rPr>
                  <a:t> </a:t>
                </a:r>
                <a:r>
                  <a:rPr lang="en-US" sz="1800" err="1">
                    <a:latin typeface="Trebuchet MS" panose="020B0603020202020204" pitchFamily="34" charset="0"/>
                  </a:rPr>
                  <a:t>noemer</a:t>
                </a:r>
                <a:r>
                  <a:rPr lang="en-US" sz="1800">
                    <a:latin typeface="Trebuchet MS" panose="020B0603020202020204" pitchFamily="34" charset="0"/>
                  </a:rPr>
                  <a:t>) </a:t>
                </a:r>
                <a:r>
                  <a:rPr lang="en-US">
                    <a:latin typeface="Trebuchet MS" panose="020B0603020202020204" pitchFamily="34" charset="0"/>
                  </a:rPr>
                  <a:t>simpeler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nl-NL" sz="180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40" name="Tekstvak 39">
                <a:extLst>
                  <a:ext uri="{FF2B5EF4-FFF2-40B4-BE49-F238E27FC236}">
                    <a16:creationId xmlns:a16="http://schemas.microsoft.com/office/drawing/2014/main" id="{7EF09EB7-DB65-88FD-E042-C61B9075DE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6601" y="3009240"/>
                <a:ext cx="3496235" cy="1340175"/>
              </a:xfrm>
              <a:prstGeom prst="rect">
                <a:avLst/>
              </a:prstGeom>
              <a:blipFill>
                <a:blip r:embed="rId8"/>
                <a:stretch>
                  <a:fillRect t="-3196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kstvak 41">
                <a:extLst>
                  <a:ext uri="{FF2B5EF4-FFF2-40B4-BE49-F238E27FC236}">
                    <a16:creationId xmlns:a16="http://schemas.microsoft.com/office/drawing/2014/main" id="{98FE8E3D-62F8-2C4F-D79D-37E29C913E9C}"/>
                  </a:ext>
                </a:extLst>
              </p:cNvPr>
              <p:cNvSpPr txBox="1"/>
              <p:nvPr/>
            </p:nvSpPr>
            <p:spPr>
              <a:xfrm>
                <a:off x="8006600" y="1704577"/>
                <a:ext cx="3496235" cy="61279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1800" b="0" i="0" smtClean="0">
                          <a:latin typeface="Cambria Math" panose="02040503050406030204" pitchFamily="18" charset="0"/>
                        </a:rPr>
                        <m:t>BREUK</m:t>
                      </m:r>
                      <m:r>
                        <a:rPr lang="nl-NL" sz="1800" b="0" i="1" smtClean="0">
                          <a:latin typeface="Cambria Math" panose="02040503050406030204" pitchFamily="18" charset="0"/>
                        </a:rPr>
                        <m:t>:    </m:t>
                      </m:r>
                      <m:r>
                        <a:rPr lang="nl-NL" sz="1800" b="0" i="1" smtClean="0"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</a:rPr>
                        <m:t>1</m:t>
                      </m:r>
                      <m:f>
                        <m:fPr>
                          <m:ctrlPr>
                            <a:rPr lang="nl-NL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nl-NL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nl-NL" sz="1800" b="0" i="1" smtClean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m:rPr>
                          <m:sty m:val="p"/>
                        </m:rPr>
                        <a:rPr lang="nl-NL" sz="1800" b="0" i="0" smtClean="0"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</a:rPr>
                        <m:t>helen</m:t>
                      </m:r>
                      <m:f>
                        <m:fPr>
                          <m:ctrlPr>
                            <a:rPr lang="nl-NL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nl-NL" sz="1800" b="0" i="0" smtClean="0">
                              <a:latin typeface="Cambria Math" panose="02040503050406030204" pitchFamily="18" charset="0"/>
                            </a:rPr>
                            <m:t>teller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nl-NL" sz="1800" b="0" i="0" smtClean="0">
                              <a:latin typeface="Cambria Math" panose="02040503050406030204" pitchFamily="18" charset="0"/>
                            </a:rPr>
                            <m:t>noemer</m:t>
                          </m:r>
                        </m:den>
                      </m:f>
                    </m:oMath>
                  </m:oMathPara>
                </a14:m>
                <a:endParaRPr lang="nl-NL"/>
              </a:p>
            </p:txBody>
          </p:sp>
        </mc:Choice>
        <mc:Fallback xmlns="">
          <p:sp>
            <p:nvSpPr>
              <p:cNvPr id="42" name="Tekstvak 41">
                <a:extLst>
                  <a:ext uri="{FF2B5EF4-FFF2-40B4-BE49-F238E27FC236}">
                    <a16:creationId xmlns:a16="http://schemas.microsoft.com/office/drawing/2014/main" id="{98FE8E3D-62F8-2C4F-D79D-37E29C913E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6600" y="1704577"/>
                <a:ext cx="3496235" cy="61279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59262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>
            <a:extLst>
              <a:ext uri="{FF2B5EF4-FFF2-40B4-BE49-F238E27FC236}">
                <a16:creationId xmlns:a16="http://schemas.microsoft.com/office/drawing/2014/main" id="{3738B3F2-2B34-7AB7-A7B1-2CB6DDCE99B0}"/>
              </a:ext>
            </a:extLst>
          </p:cNvPr>
          <p:cNvSpPr txBox="1"/>
          <p:nvPr/>
        </p:nvSpPr>
        <p:spPr>
          <a:xfrm>
            <a:off x="240611" y="250936"/>
            <a:ext cx="11503153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rebuchet MS" panose="020B0603020202020204" pitchFamily="34" charset="0"/>
              </a:rPr>
              <a:t>Getallen </a:t>
            </a:r>
            <a:r>
              <a:rPr lang="en-US" sz="2800">
                <a:solidFill>
                  <a:srgbClr val="FF0000"/>
                </a:solidFill>
                <a:latin typeface="Trebuchet MS" panose="020B0603020202020204" pitchFamily="34" charset="0"/>
              </a:rPr>
              <a:t>en</a:t>
            </a:r>
            <a:r>
              <a:rPr lang="en-US" sz="2800" b="1">
                <a:solidFill>
                  <a:srgbClr val="FF0000"/>
                </a:solidFill>
                <a:latin typeface="Trebuchet MS" panose="020B0603020202020204" pitchFamily="34" charset="0"/>
              </a:rPr>
              <a:t> (tel)woorden</a:t>
            </a:r>
          </a:p>
          <a:p>
            <a:endParaRPr lang="en-US" sz="2000" b="1">
              <a:latin typeface="Trebuchet MS" panose="020B0603020202020204" pitchFamily="34" charset="0"/>
            </a:endParaRPr>
          </a:p>
          <a:p>
            <a:r>
              <a:rPr lang="en-US" b="1">
                <a:latin typeface="Trebuchet MS" panose="020B0603020202020204" pitchFamily="34" charset="0"/>
              </a:rPr>
              <a:t>  0  </a:t>
            </a:r>
            <a:r>
              <a:rPr lang="en-US">
                <a:latin typeface="Trebuchet MS" panose="020B0603020202020204" pitchFamily="34" charset="0"/>
              </a:rPr>
              <a:t>nul		   </a:t>
            </a:r>
            <a:r>
              <a:rPr lang="en-US" b="1">
                <a:latin typeface="Trebuchet MS" panose="020B0603020202020204" pitchFamily="34" charset="0"/>
              </a:rPr>
              <a:t>100</a:t>
            </a:r>
            <a:r>
              <a:rPr lang="en-US">
                <a:latin typeface="Trebuchet MS" panose="020B0603020202020204" pitchFamily="34" charset="0"/>
              </a:rPr>
              <a:t> 	honderd						      			</a:t>
            </a:r>
            <a:r>
              <a:rPr lang="en-US" b="1">
                <a:latin typeface="Trebuchet MS" panose="020B0603020202020204" pitchFamily="34" charset="0"/>
              </a:rPr>
              <a:t>1.000</a:t>
            </a:r>
            <a:r>
              <a:rPr lang="en-US">
                <a:latin typeface="Trebuchet MS" panose="020B0603020202020204" pitchFamily="34" charset="0"/>
              </a:rPr>
              <a:t>  duizend</a:t>
            </a:r>
          </a:p>
          <a:p>
            <a:r>
              <a:rPr lang="en-US" b="1">
                <a:latin typeface="Trebuchet MS" panose="020B0603020202020204" pitchFamily="34" charset="0"/>
              </a:rPr>
              <a:t>  1  </a:t>
            </a:r>
            <a:r>
              <a:rPr lang="en-US">
                <a:latin typeface="Trebuchet MS" panose="020B0603020202020204" pitchFamily="34" charset="0"/>
              </a:rPr>
              <a:t>één		   </a:t>
            </a:r>
            <a:r>
              <a:rPr lang="en-US" b="1">
                <a:latin typeface="Trebuchet MS" panose="020B0603020202020204" pitchFamily="34" charset="0"/>
              </a:rPr>
              <a:t>107</a:t>
            </a:r>
            <a:r>
              <a:rPr lang="en-US">
                <a:latin typeface="Trebuchet MS" panose="020B0603020202020204" pitchFamily="34" charset="0"/>
              </a:rPr>
              <a:t> 	honderd(en)zeven					     </a:t>
            </a:r>
            <a:r>
              <a:rPr lang="en-US" b="1">
                <a:latin typeface="Trebuchet MS" panose="020B0603020202020204" pitchFamily="34" charset="0"/>
              </a:rPr>
              <a:t>15.000</a:t>
            </a:r>
            <a:r>
              <a:rPr lang="en-US">
                <a:latin typeface="Trebuchet MS" panose="020B0603020202020204" pitchFamily="34" charset="0"/>
              </a:rPr>
              <a:t>  vijftienduizend</a:t>
            </a:r>
          </a:p>
          <a:p>
            <a:r>
              <a:rPr lang="nl-NL" b="1">
                <a:latin typeface="Trebuchet MS" panose="020B0603020202020204" pitchFamily="34" charset="0"/>
              </a:rPr>
              <a:t>  2  </a:t>
            </a:r>
            <a:r>
              <a:rPr lang="nl-NL">
                <a:latin typeface="Trebuchet MS" panose="020B0603020202020204" pitchFamily="34" charset="0"/>
              </a:rPr>
              <a:t>twee	   </a:t>
            </a:r>
            <a:r>
              <a:rPr lang="nl-NL" b="1">
                <a:latin typeface="Trebuchet MS" panose="020B0603020202020204" pitchFamily="34" charset="0"/>
              </a:rPr>
              <a:t>700</a:t>
            </a:r>
            <a:r>
              <a:rPr lang="nl-NL">
                <a:latin typeface="Trebuchet MS" panose="020B0603020202020204" pitchFamily="34" charset="0"/>
              </a:rPr>
              <a:t> 	zevenhonderd						     </a:t>
            </a:r>
            <a:r>
              <a:rPr lang="nl-NL" b="1">
                <a:latin typeface="Trebuchet MS" panose="020B0603020202020204" pitchFamily="34" charset="0"/>
              </a:rPr>
              <a:t>15.012 </a:t>
            </a:r>
            <a:r>
              <a:rPr lang="nl-NL">
                <a:latin typeface="Trebuchet MS" panose="020B0603020202020204" pitchFamily="34" charset="0"/>
              </a:rPr>
              <a:t> vijftienduizend(en)twaalf</a:t>
            </a:r>
          </a:p>
          <a:p>
            <a:r>
              <a:rPr lang="nl-NL" b="1">
                <a:latin typeface="Trebuchet MS" panose="020B0603020202020204" pitchFamily="34" charset="0"/>
              </a:rPr>
              <a:t>10  </a:t>
            </a:r>
            <a:r>
              <a:rPr lang="nl-NL">
                <a:latin typeface="Trebuchet MS" panose="020B0603020202020204" pitchFamily="34" charset="0"/>
              </a:rPr>
              <a:t>tien		   </a:t>
            </a:r>
            <a:r>
              <a:rPr lang="nl-NL" b="1">
                <a:latin typeface="Trebuchet MS" panose="020B0603020202020204" pitchFamily="34" charset="0"/>
              </a:rPr>
              <a:t>719</a:t>
            </a:r>
            <a:r>
              <a:rPr lang="nl-NL">
                <a:latin typeface="Trebuchet MS" panose="020B0603020202020204" pitchFamily="34" charset="0"/>
              </a:rPr>
              <a:t> 	zevenhonderdnegentien				   </a:t>
            </a:r>
            <a:r>
              <a:rPr lang="nl-NL" b="1">
                <a:latin typeface="Trebuchet MS" panose="020B0603020202020204" pitchFamily="34" charset="0"/>
              </a:rPr>
              <a:t>100.000</a:t>
            </a:r>
            <a:r>
              <a:rPr lang="nl-NL">
                <a:latin typeface="Trebuchet MS" panose="020B0603020202020204" pitchFamily="34" charset="0"/>
              </a:rPr>
              <a:t>  honderduizend</a:t>
            </a:r>
          </a:p>
          <a:p>
            <a:r>
              <a:rPr lang="nl-NL" b="1">
                <a:latin typeface="Trebuchet MS" panose="020B0603020202020204" pitchFamily="34" charset="0"/>
              </a:rPr>
              <a:t>11</a:t>
            </a:r>
            <a:r>
              <a:rPr lang="nl-NL">
                <a:latin typeface="Trebuchet MS" panose="020B0603020202020204" pitchFamily="34" charset="0"/>
              </a:rPr>
              <a:t>  elf		</a:t>
            </a:r>
            <a:r>
              <a:rPr lang="nl-NL" b="1">
                <a:latin typeface="Trebuchet MS" panose="020B0603020202020204" pitchFamily="34" charset="0"/>
              </a:rPr>
              <a:t>1.100</a:t>
            </a:r>
            <a:r>
              <a:rPr lang="nl-NL">
                <a:latin typeface="Trebuchet MS" panose="020B0603020202020204" pitchFamily="34" charset="0"/>
              </a:rPr>
              <a:t> 	elfhonderd; of duizendéénhonderd		</a:t>
            </a:r>
            <a:r>
              <a:rPr lang="nl-NL" b="1">
                <a:latin typeface="Trebuchet MS" panose="020B0603020202020204" pitchFamily="34" charset="0"/>
              </a:rPr>
              <a:t>1.000.000</a:t>
            </a:r>
            <a:r>
              <a:rPr lang="nl-NL">
                <a:latin typeface="Trebuchet MS" panose="020B0603020202020204" pitchFamily="34" charset="0"/>
              </a:rPr>
              <a:t>  éénmiljoen</a:t>
            </a:r>
          </a:p>
          <a:p>
            <a:endParaRPr lang="nl-NL">
              <a:latin typeface="Trebuchet MS" panose="020B0603020202020204" pitchFamily="34" charset="0"/>
            </a:endParaRPr>
          </a:p>
          <a:p>
            <a:endParaRPr lang="nl-NL">
              <a:latin typeface="Trebuchet MS" panose="020B0603020202020204" pitchFamily="34" charset="0"/>
            </a:endParaRPr>
          </a:p>
          <a:p>
            <a:r>
              <a:rPr lang="nl-NL" b="1">
                <a:latin typeface="Trebuchet MS" panose="020B0603020202020204" pitchFamily="34" charset="0"/>
              </a:rPr>
              <a:t>0,1</a:t>
            </a:r>
            <a:r>
              <a:rPr lang="nl-NL" b="1">
                <a:solidFill>
                  <a:schemeClr val="bg1">
                    <a:lumMod val="85000"/>
                  </a:schemeClr>
                </a:solidFill>
                <a:latin typeface="Trebuchet MS" panose="020B0603020202020204" pitchFamily="34" charset="0"/>
              </a:rPr>
              <a:t>0</a:t>
            </a:r>
            <a:r>
              <a:rPr lang="nl-NL">
                <a:latin typeface="Trebuchet MS" panose="020B0603020202020204" pitchFamily="34" charset="0"/>
              </a:rPr>
              <a:t>	één tiende		   			  </a:t>
            </a:r>
            <a:r>
              <a:rPr lang="nl-NL" b="1">
                <a:latin typeface="Trebuchet MS" panose="020B0603020202020204" pitchFamily="34" charset="0"/>
              </a:rPr>
              <a:t>6,1</a:t>
            </a:r>
            <a:r>
              <a:rPr lang="nl-NL">
                <a:latin typeface="Trebuchet MS" panose="020B0603020202020204" pitchFamily="34" charset="0"/>
              </a:rPr>
              <a:t>	zes (en) één tiende</a:t>
            </a:r>
          </a:p>
          <a:p>
            <a:r>
              <a:rPr lang="nl-NL" b="1">
                <a:latin typeface="Trebuchet MS" panose="020B0603020202020204" pitchFamily="34" charset="0"/>
              </a:rPr>
              <a:t>0,4</a:t>
            </a:r>
            <a:r>
              <a:rPr lang="nl-NL" b="1">
                <a:solidFill>
                  <a:schemeClr val="bg1">
                    <a:lumMod val="85000"/>
                  </a:schemeClr>
                </a:solidFill>
                <a:latin typeface="Trebuchet MS" panose="020B0603020202020204" pitchFamily="34" charset="0"/>
              </a:rPr>
              <a:t>0</a:t>
            </a:r>
            <a:r>
              <a:rPr lang="nl-NL">
                <a:latin typeface="Trebuchet MS" panose="020B0603020202020204" pitchFamily="34" charset="0"/>
              </a:rPr>
              <a:t>	vier tiende(n)		</a:t>
            </a:r>
            <a:r>
              <a:rPr lang="nl-NL" b="1">
                <a:latin typeface="Trebuchet MS" panose="020B0603020202020204" pitchFamily="34" charset="0"/>
              </a:rPr>
              <a:t> 		12,4</a:t>
            </a:r>
            <a:r>
              <a:rPr lang="nl-NL">
                <a:latin typeface="Trebuchet MS" panose="020B0603020202020204" pitchFamily="34" charset="0"/>
              </a:rPr>
              <a:t>	twaalf (en) vier tiende(n) 		</a:t>
            </a:r>
          </a:p>
          <a:p>
            <a:r>
              <a:rPr lang="nl-NL" b="1">
                <a:latin typeface="Trebuchet MS" panose="020B0603020202020204" pitchFamily="34" charset="0"/>
              </a:rPr>
              <a:t>0,40</a:t>
            </a:r>
            <a:r>
              <a:rPr lang="nl-NL">
                <a:latin typeface="Trebuchet MS" panose="020B0603020202020204" pitchFamily="34" charset="0"/>
              </a:rPr>
              <a:t>	veertighonderste(n)</a:t>
            </a:r>
          </a:p>
          <a:p>
            <a:r>
              <a:rPr lang="nl-NL" b="1">
                <a:latin typeface="Trebuchet MS" panose="020B0603020202020204" pitchFamily="34" charset="0"/>
              </a:rPr>
              <a:t>0,41</a:t>
            </a:r>
            <a:r>
              <a:rPr lang="nl-NL">
                <a:latin typeface="Trebuchet MS" panose="020B0603020202020204" pitchFamily="34" charset="0"/>
              </a:rPr>
              <a:t>	éénenveertighonderdsten</a:t>
            </a:r>
          </a:p>
          <a:p>
            <a:endParaRPr lang="nl-NL">
              <a:latin typeface="Trebuchet MS" panose="020B0603020202020204" pitchFamily="34" charset="0"/>
            </a:endParaRPr>
          </a:p>
          <a:p>
            <a:r>
              <a:rPr lang="nl-NL" b="1">
                <a:latin typeface="Trebuchet MS" panose="020B0603020202020204" pitchFamily="34" charset="0"/>
              </a:rPr>
              <a:t>  0,01</a:t>
            </a:r>
            <a:r>
              <a:rPr lang="nl-NL">
                <a:latin typeface="Trebuchet MS" panose="020B0603020202020204" pitchFamily="34" charset="0"/>
              </a:rPr>
              <a:t> 	  	één honderste				</a:t>
            </a:r>
            <a:r>
              <a:rPr lang="nl-NL" b="1" u="sng">
                <a:solidFill>
                  <a:srgbClr val="FF0000"/>
                </a:solidFill>
                <a:latin typeface="Trebuchet MS" panose="020B0603020202020204" pitchFamily="34" charset="0"/>
              </a:rPr>
              <a:t>Rang</a:t>
            </a:r>
            <a:r>
              <a:rPr lang="nl-NL" b="1">
                <a:solidFill>
                  <a:srgbClr val="FF0000"/>
                </a:solidFill>
                <a:latin typeface="Trebuchet MS" panose="020B0603020202020204" pitchFamily="34" charset="0"/>
              </a:rPr>
              <a:t>telwoorden</a:t>
            </a:r>
            <a:r>
              <a:rPr lang="nl-NL">
                <a:latin typeface="Trebuchet MS" panose="020B0603020202020204" pitchFamily="34" charset="0"/>
              </a:rPr>
              <a:t>	1</a:t>
            </a:r>
            <a:r>
              <a:rPr lang="nl-NL" baseline="30000">
                <a:latin typeface="Trebuchet MS" panose="020B0603020202020204" pitchFamily="34" charset="0"/>
              </a:rPr>
              <a:t>e</a:t>
            </a:r>
            <a:r>
              <a:rPr lang="nl-NL">
                <a:latin typeface="Trebuchet MS" panose="020B0603020202020204" pitchFamily="34" charset="0"/>
              </a:rPr>
              <a:t>  eerste</a:t>
            </a:r>
          </a:p>
          <a:p>
            <a:r>
              <a:rPr lang="nl-NL" b="1">
                <a:latin typeface="Trebuchet MS" panose="020B0603020202020204" pitchFamily="34" charset="0"/>
              </a:rPr>
              <a:t>  4,009</a:t>
            </a:r>
            <a:r>
              <a:rPr lang="nl-NL">
                <a:latin typeface="Trebuchet MS" panose="020B0603020202020204" pitchFamily="34" charset="0"/>
              </a:rPr>
              <a:t> 	  	vier (en) negen duizendsten					2</a:t>
            </a:r>
            <a:r>
              <a:rPr lang="nl-NL" baseline="30000">
                <a:latin typeface="Trebuchet MS" panose="020B0603020202020204" pitchFamily="34" charset="0"/>
              </a:rPr>
              <a:t>e</a:t>
            </a:r>
            <a:r>
              <a:rPr lang="nl-NL">
                <a:latin typeface="Trebuchet MS" panose="020B0603020202020204" pitchFamily="34" charset="0"/>
              </a:rPr>
              <a:t>  tweede</a:t>
            </a:r>
          </a:p>
          <a:p>
            <a:r>
              <a:rPr lang="nl-NL" b="1">
                <a:latin typeface="Trebuchet MS" panose="020B0603020202020204" pitchFamily="34" charset="0"/>
              </a:rPr>
              <a:t>  6,000.5</a:t>
            </a:r>
            <a:r>
              <a:rPr lang="nl-NL">
                <a:latin typeface="Trebuchet MS" panose="020B0603020202020204" pitchFamily="34" charset="0"/>
              </a:rPr>
              <a:t> 	zes (en) vijf tienduizendsten					3</a:t>
            </a:r>
            <a:r>
              <a:rPr lang="nl-NL" baseline="30000">
                <a:latin typeface="Trebuchet MS" panose="020B0603020202020204" pitchFamily="34" charset="0"/>
              </a:rPr>
              <a:t>e</a:t>
            </a:r>
            <a:r>
              <a:rPr lang="nl-NL">
                <a:latin typeface="Trebuchet MS" panose="020B0603020202020204" pitchFamily="34" charset="0"/>
              </a:rPr>
              <a:t>  derde</a:t>
            </a:r>
          </a:p>
          <a:p>
            <a:r>
              <a:rPr lang="nl-NL" b="1">
                <a:latin typeface="Trebuchet MS" panose="020B0603020202020204" pitchFamily="34" charset="0"/>
              </a:rPr>
              <a:t>10,000.08</a:t>
            </a:r>
            <a:r>
              <a:rPr lang="nl-NL">
                <a:latin typeface="Trebuchet MS" panose="020B0603020202020204" pitchFamily="34" charset="0"/>
              </a:rPr>
              <a:t> 	tien (en) acht honderdduizendsten				4</a:t>
            </a:r>
            <a:r>
              <a:rPr lang="nl-NL" baseline="30000">
                <a:latin typeface="Trebuchet MS" panose="020B0603020202020204" pitchFamily="34" charset="0"/>
              </a:rPr>
              <a:t>e</a:t>
            </a:r>
            <a:r>
              <a:rPr lang="nl-NL">
                <a:latin typeface="Trebuchet MS" panose="020B0603020202020204" pitchFamily="34" charset="0"/>
              </a:rPr>
              <a:t>  vierde</a:t>
            </a:r>
          </a:p>
          <a:p>
            <a:endParaRPr lang="nl-NL">
              <a:latin typeface="Trebuchet MS" panose="020B0603020202020204" pitchFamily="34" charset="0"/>
            </a:endParaRPr>
          </a:p>
          <a:p>
            <a:endParaRPr lang="nl-NL">
              <a:latin typeface="Trebuchet MS" panose="020B0603020202020204" pitchFamily="34" charset="0"/>
            </a:endParaRPr>
          </a:p>
          <a:p>
            <a:r>
              <a:rPr lang="nl-NL" i="1">
                <a:latin typeface="Trebuchet MS" panose="020B0603020202020204" pitchFamily="34" charset="0"/>
              </a:rPr>
              <a:t>Makkelijker te lezen</a:t>
            </a:r>
            <a:r>
              <a:rPr lang="nl-NL">
                <a:latin typeface="Trebuchet MS" panose="020B0603020202020204" pitchFamily="34" charset="0"/>
              </a:rPr>
              <a:t>: 1000123</a:t>
            </a:r>
            <a:r>
              <a:rPr lang="nl-NL" b="1">
                <a:highlight>
                  <a:srgbClr val="FFFF00"/>
                </a:highlight>
                <a:latin typeface="Trebuchet MS" panose="020B0603020202020204" pitchFamily="34" charset="0"/>
              </a:rPr>
              <a:t>,</a:t>
            </a:r>
            <a:r>
              <a:rPr lang="nl-NL">
                <a:latin typeface="Trebuchet MS" panose="020B0603020202020204" pitchFamily="34" charset="0"/>
              </a:rPr>
              <a:t>567007   =  1</a:t>
            </a:r>
            <a:r>
              <a:rPr lang="nl-NL">
                <a:solidFill>
                  <a:srgbClr val="FF0000"/>
                </a:solidFill>
                <a:latin typeface="Trebuchet MS" panose="020B0603020202020204" pitchFamily="34" charset="0"/>
              </a:rPr>
              <a:t>.</a:t>
            </a:r>
            <a:r>
              <a:rPr lang="nl-NL">
                <a:latin typeface="Trebuchet MS" panose="020B0603020202020204" pitchFamily="34" charset="0"/>
              </a:rPr>
              <a:t>000</a:t>
            </a:r>
            <a:r>
              <a:rPr lang="nl-NL">
                <a:solidFill>
                  <a:srgbClr val="FF0000"/>
                </a:solidFill>
                <a:latin typeface="Trebuchet MS" panose="020B0603020202020204" pitchFamily="34" charset="0"/>
              </a:rPr>
              <a:t>.</a:t>
            </a:r>
            <a:r>
              <a:rPr lang="nl-NL">
                <a:latin typeface="Trebuchet MS" panose="020B0603020202020204" pitchFamily="34" charset="0"/>
              </a:rPr>
              <a:t>123</a:t>
            </a:r>
            <a:r>
              <a:rPr lang="nl-NL" b="1">
                <a:highlight>
                  <a:srgbClr val="FFFF00"/>
                </a:highlight>
                <a:latin typeface="Trebuchet MS" panose="020B0603020202020204" pitchFamily="34" charset="0"/>
              </a:rPr>
              <a:t>,</a:t>
            </a:r>
            <a:r>
              <a:rPr lang="nl-NL">
                <a:latin typeface="Trebuchet MS" panose="020B0603020202020204" pitchFamily="34" charset="0"/>
              </a:rPr>
              <a:t>567</a:t>
            </a:r>
            <a:r>
              <a:rPr lang="nl-NL">
                <a:solidFill>
                  <a:srgbClr val="FF0000"/>
                </a:solidFill>
                <a:latin typeface="Trebuchet MS" panose="020B0603020202020204" pitchFamily="34" charset="0"/>
              </a:rPr>
              <a:t>.</a:t>
            </a:r>
            <a:r>
              <a:rPr lang="nl-NL">
                <a:latin typeface="Trebuchet MS" panose="020B0603020202020204" pitchFamily="34" charset="0"/>
              </a:rPr>
              <a:t>007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kstvak 1">
                <a:extLst>
                  <a:ext uri="{FF2B5EF4-FFF2-40B4-BE49-F238E27FC236}">
                    <a16:creationId xmlns:a16="http://schemas.microsoft.com/office/drawing/2014/main" id="{9D80D5FE-7AD3-E92A-4F2D-3FB0631B9D78}"/>
                  </a:ext>
                </a:extLst>
              </p:cNvPr>
              <p:cNvSpPr txBox="1"/>
              <p:nvPr/>
            </p:nvSpPr>
            <p:spPr>
              <a:xfrm>
                <a:off x="9537365" y="3780620"/>
                <a:ext cx="2206399" cy="256429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nl-NL" b="1">
                    <a:solidFill>
                      <a:srgbClr val="FF0000"/>
                    </a:solidFill>
                  </a:rPr>
                  <a:t>  </a:t>
                </a:r>
                <a:r>
                  <a:rPr lang="nl-NL" b="1" u="sng">
                    <a:solidFill>
                      <a:srgbClr val="FF0000"/>
                    </a:solidFill>
                  </a:rPr>
                  <a:t>Breuken</a:t>
                </a:r>
                <a:r>
                  <a:rPr lang="nl-NL">
                    <a:solidFill>
                      <a:srgbClr val="FF0000"/>
                    </a:solidFill>
                  </a:rPr>
                  <a:t>:</a:t>
                </a:r>
              </a:p>
              <a:p>
                <a:endParaRPr lang="nl-NL" i="1">
                  <a:latin typeface="Cambria Math" panose="02040503050406030204" pitchFamily="18" charset="0"/>
                </a:endParaRPr>
              </a:p>
              <a:p>
                <a:r>
                  <a:rPr lang="nl-NL"/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nl-NL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/>
                  <a:t>  drie acht</a:t>
                </a:r>
                <a:r>
                  <a:rPr lang="nl-NL" u="sng"/>
                  <a:t>ste</a:t>
                </a:r>
              </a:p>
              <a:p>
                <a:endParaRPr lang="nl-NL"/>
              </a:p>
              <a:p>
                <a:r>
                  <a:rPr lang="nl-NL" b="0"/>
                  <a:t>  </a:t>
                </a:r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nl-NL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nl-NL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/>
                  <a:t>  één drie acht</a:t>
                </a:r>
                <a:r>
                  <a:rPr lang="nl-NL" u="sng"/>
                  <a:t>ste</a:t>
                </a:r>
              </a:p>
              <a:p>
                <a:endParaRPr lang="nl-NL"/>
              </a:p>
              <a:p>
                <a:r>
                  <a:rPr lang="nl-NL"/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nl-NL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/>
                  <a:t>  zes zeven</a:t>
                </a:r>
                <a:r>
                  <a:rPr lang="nl-NL" u="sng"/>
                  <a:t>de</a:t>
                </a:r>
              </a:p>
              <a:p>
                <a:endParaRPr lang="nl-NL" u="sng"/>
              </a:p>
            </p:txBody>
          </p:sp>
        </mc:Choice>
        <mc:Fallback xmlns="">
          <p:sp>
            <p:nvSpPr>
              <p:cNvPr id="2" name="Tekstvak 1">
                <a:extLst>
                  <a:ext uri="{FF2B5EF4-FFF2-40B4-BE49-F238E27FC236}">
                    <a16:creationId xmlns:a16="http://schemas.microsoft.com/office/drawing/2014/main" id="{9D80D5FE-7AD3-E92A-4F2D-3FB0631B9D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7365" y="3780620"/>
                <a:ext cx="2206399" cy="2564292"/>
              </a:xfrm>
              <a:prstGeom prst="rect">
                <a:avLst/>
              </a:prstGeom>
              <a:blipFill>
                <a:blip r:embed="rId2"/>
                <a:stretch>
                  <a:fillRect l="-2299" t="-2956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96871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kstvak 1">
                <a:extLst>
                  <a:ext uri="{FF2B5EF4-FFF2-40B4-BE49-F238E27FC236}">
                    <a16:creationId xmlns:a16="http://schemas.microsoft.com/office/drawing/2014/main" id="{FC45F688-9C08-DA52-1C58-A4EA822545CA}"/>
                  </a:ext>
                </a:extLst>
              </p:cNvPr>
              <p:cNvSpPr txBox="1"/>
              <p:nvPr/>
            </p:nvSpPr>
            <p:spPr>
              <a:xfrm>
                <a:off x="3334674" y="240377"/>
                <a:ext cx="2114360" cy="10407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nl-NL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nl-NL" sz="3600" b="1" i="1" smtClean="0">
                          <a:latin typeface="Cambria Math" panose="02040503050406030204" pitchFamily="18" charset="0"/>
                        </a:rPr>
                        <m:t>    +    </m:t>
                      </m:r>
                      <m:f>
                        <m:fPr>
                          <m:ctrlPr>
                            <a:rPr lang="nl-NL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nl-NL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nl-NL" sz="3600" b="1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nl-NL" sz="3600" b="1"/>
              </a:p>
            </p:txBody>
          </p:sp>
        </mc:Choice>
        <mc:Fallback xmlns="">
          <p:sp>
            <p:nvSpPr>
              <p:cNvPr id="2" name="Tekstvak 1">
                <a:extLst>
                  <a:ext uri="{FF2B5EF4-FFF2-40B4-BE49-F238E27FC236}">
                    <a16:creationId xmlns:a16="http://schemas.microsoft.com/office/drawing/2014/main" id="{FC45F688-9C08-DA52-1C58-A4EA822545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4674" y="240377"/>
                <a:ext cx="2114360" cy="104073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el 4">
                <a:extLst>
                  <a:ext uri="{FF2B5EF4-FFF2-40B4-BE49-F238E27FC236}">
                    <a16:creationId xmlns:a16="http://schemas.microsoft.com/office/drawing/2014/main" id="{B235F684-5C9D-B7B6-C729-43733549C86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89286264"/>
                  </p:ext>
                </p:extLst>
              </p:nvPr>
            </p:nvGraphicFramePr>
            <p:xfrm>
              <a:off x="3261490" y="1418960"/>
              <a:ext cx="615064" cy="461397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15064">
                      <a:extLst>
                        <a:ext uri="{9D8B030D-6E8A-4147-A177-3AD203B41FA5}">
                          <a16:colId xmlns:a16="http://schemas.microsoft.com/office/drawing/2014/main" val="1717976373"/>
                        </a:ext>
                      </a:extLst>
                    </a:gridCol>
                  </a:tblGrid>
                  <a:tr h="16081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NL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num>
                                  <m:den>
                                    <m:r>
                                      <a:rPr lang="nl-NL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b="1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1598746"/>
                      </a:ext>
                    </a:extLst>
                  </a:tr>
                  <a:tr h="45422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NL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num>
                                  <m:den>
                                    <m:r>
                                      <a:rPr lang="nl-NL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15591329"/>
                      </a:ext>
                    </a:extLst>
                  </a:tr>
                  <a:tr h="43909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NL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num>
                                  <m:den>
                                    <m:r>
                                      <a:rPr lang="nl-NL" b="0" i="1" smtClean="0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275183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NL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𝟖</m:t>
                                    </m:r>
                                  </m:num>
                                  <m:den>
                                    <m:r>
                                      <a:rPr lang="nl-NL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𝟏𝟐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b="1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4666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NL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num>
                                  <m:den>
                                    <m:r>
                                      <a:rPr lang="nl-NL" b="0" i="1" smtClean="0">
                                        <a:latin typeface="Cambria Math" panose="02040503050406030204" pitchFamily="18" charset="0"/>
                                      </a:rPr>
                                      <m:t>15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616816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NL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b="0" i="1" smtClean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num>
                                  <m:den>
                                    <m:r>
                                      <a:rPr lang="nl-NL" b="0" i="1" smtClean="0">
                                        <a:latin typeface="Cambria Math" panose="02040503050406030204" pitchFamily="18" charset="0"/>
                                      </a:rPr>
                                      <m:t>18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04629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NL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b="0" i="1" smtClean="0">
                                        <a:latin typeface="Cambria Math" panose="02040503050406030204" pitchFamily="18" charset="0"/>
                                      </a:rPr>
                                      <m:t>14</m:t>
                                    </m:r>
                                  </m:num>
                                  <m:den>
                                    <m:r>
                                      <a:rPr lang="nl-NL" b="0" i="1" smtClean="0"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342939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nl-NL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1334786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el 4">
                <a:extLst>
                  <a:ext uri="{FF2B5EF4-FFF2-40B4-BE49-F238E27FC236}">
                    <a16:creationId xmlns:a16="http://schemas.microsoft.com/office/drawing/2014/main" id="{B235F684-5C9D-B7B6-C729-43733549C86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89286264"/>
                  </p:ext>
                </p:extLst>
              </p:nvPr>
            </p:nvGraphicFramePr>
            <p:xfrm>
              <a:off x="3261490" y="1418960"/>
              <a:ext cx="615064" cy="461397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15064">
                      <a:extLst>
                        <a:ext uri="{9D8B030D-6E8A-4147-A177-3AD203B41FA5}">
                          <a16:colId xmlns:a16="http://schemas.microsoft.com/office/drawing/2014/main" val="1717976373"/>
                        </a:ext>
                      </a:extLst>
                    </a:gridCol>
                  </a:tblGrid>
                  <a:tr h="606806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980" t="-1000" r="-2970" b="-66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1598746"/>
                      </a:ext>
                    </a:extLst>
                  </a:tr>
                  <a:tr h="605790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980" t="-102020" r="-2970" b="-56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15591329"/>
                      </a:ext>
                    </a:extLst>
                  </a:tr>
                  <a:tr h="606806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980" t="-200000" r="-2970" b="-461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27518367"/>
                      </a:ext>
                    </a:extLst>
                  </a:tr>
                  <a:tr h="605028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980" t="-303030" r="-2970" b="-3656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466606"/>
                      </a:ext>
                    </a:extLst>
                  </a:tr>
                  <a:tr h="606870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980" t="-399000" r="-2970" b="-26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61681682"/>
                      </a:ext>
                    </a:extLst>
                  </a:tr>
                  <a:tr h="606806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980" t="-499000" r="-2970" b="-16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0462955"/>
                      </a:ext>
                    </a:extLst>
                  </a:tr>
                  <a:tr h="605028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980" t="-605051" r="-2970" b="-63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342939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980" t="-1144262" r="-2970" b="-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1334786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el 4">
                <a:extLst>
                  <a:ext uri="{FF2B5EF4-FFF2-40B4-BE49-F238E27FC236}">
                    <a16:creationId xmlns:a16="http://schemas.microsoft.com/office/drawing/2014/main" id="{2D86169E-3425-9215-D9C5-F6C3A3D11C2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66589062"/>
                  </p:ext>
                </p:extLst>
              </p:nvPr>
            </p:nvGraphicFramePr>
            <p:xfrm>
              <a:off x="4750605" y="2022997"/>
              <a:ext cx="741018" cy="461581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41018">
                      <a:extLst>
                        <a:ext uri="{9D8B030D-6E8A-4147-A177-3AD203B41FA5}">
                          <a16:colId xmlns:a16="http://schemas.microsoft.com/office/drawing/2014/main" val="1717976373"/>
                        </a:ext>
                      </a:extLst>
                    </a:gridCol>
                  </a:tblGrid>
                  <a:tr h="16081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NL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nl-NL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b="1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1598746"/>
                      </a:ext>
                    </a:extLst>
                  </a:tr>
                  <a:tr h="45422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NL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nl-NL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15591329"/>
                      </a:ext>
                    </a:extLst>
                  </a:tr>
                  <a:tr h="43909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NL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num>
                                  <m:den>
                                    <m:r>
                                      <a:rPr lang="nl-NL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𝟏𝟐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b="1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275183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NL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num>
                                  <m:den>
                                    <m:r>
                                      <a:rPr lang="nl-NL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4666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NL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nl-NL" b="0" i="1" smtClean="0">
                                        <a:latin typeface="Cambria Math" panose="02040503050406030204" pitchFamily="18" charset="0"/>
                                      </a:rPr>
                                      <m:t>20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616816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NL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num>
                                  <m:den>
                                    <m:r>
                                      <a:rPr lang="nl-NL" b="0" i="1" smtClean="0">
                                        <a:latin typeface="Cambria Math" panose="02040503050406030204" pitchFamily="18" charset="0"/>
                                      </a:rPr>
                                      <m:t>24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04629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NL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b="0" i="1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num>
                                  <m:den>
                                    <m:r>
                                      <a:rPr lang="nl-NL" b="0" i="1" smtClean="0">
                                        <a:latin typeface="Cambria Math" panose="02040503050406030204" pitchFamily="18" charset="0"/>
                                      </a:rPr>
                                      <m:t>28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342939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1334786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el 4">
                <a:extLst>
                  <a:ext uri="{FF2B5EF4-FFF2-40B4-BE49-F238E27FC236}">
                    <a16:creationId xmlns:a16="http://schemas.microsoft.com/office/drawing/2014/main" id="{2D86169E-3425-9215-D9C5-F6C3A3D11C2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66589062"/>
                  </p:ext>
                </p:extLst>
              </p:nvPr>
            </p:nvGraphicFramePr>
            <p:xfrm>
              <a:off x="4750605" y="2022997"/>
              <a:ext cx="741018" cy="461581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41018">
                      <a:extLst>
                        <a:ext uri="{9D8B030D-6E8A-4147-A177-3AD203B41FA5}">
                          <a16:colId xmlns:a16="http://schemas.microsoft.com/office/drawing/2014/main" val="1717976373"/>
                        </a:ext>
                      </a:extLst>
                    </a:gridCol>
                  </a:tblGrid>
                  <a:tr h="605028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820" t="-1010" r="-1639" b="-68080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1598746"/>
                      </a:ext>
                    </a:extLst>
                  </a:tr>
                  <a:tr h="606806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820" t="-100000" r="-1639" b="-57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15591329"/>
                      </a:ext>
                    </a:extLst>
                  </a:tr>
                  <a:tr h="605028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820" t="-200000" r="-1639" b="-47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27518367"/>
                      </a:ext>
                    </a:extLst>
                  </a:tr>
                  <a:tr h="605790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820" t="-303030" r="-1639" b="-37878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466606"/>
                      </a:ext>
                    </a:extLst>
                  </a:tr>
                  <a:tr h="612331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820" t="-395050" r="-1639" b="-2712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61681682"/>
                      </a:ext>
                    </a:extLst>
                  </a:tr>
                  <a:tr h="605028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820" t="-500000" r="-1639" b="-17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0462955"/>
                      </a:ext>
                    </a:extLst>
                  </a:tr>
                  <a:tr h="604965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820" t="-606061" r="-1639" b="-7575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342939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1334786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Rechthoek 5">
            <a:extLst>
              <a:ext uri="{FF2B5EF4-FFF2-40B4-BE49-F238E27FC236}">
                <a16:creationId xmlns:a16="http://schemas.microsoft.com/office/drawing/2014/main" id="{F69BDA1B-2623-A1BA-8C37-30BF9DA292DD}"/>
              </a:ext>
            </a:extLst>
          </p:cNvPr>
          <p:cNvSpPr/>
          <p:nvPr/>
        </p:nvSpPr>
        <p:spPr>
          <a:xfrm>
            <a:off x="3197860" y="3238966"/>
            <a:ext cx="2351352" cy="608259"/>
          </a:xfrm>
          <a:prstGeom prst="rect">
            <a:avLst/>
          </a:prstGeom>
          <a:noFill/>
          <a:ln w="412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kstvak 6">
                <a:extLst>
                  <a:ext uri="{FF2B5EF4-FFF2-40B4-BE49-F238E27FC236}">
                    <a16:creationId xmlns:a16="http://schemas.microsoft.com/office/drawing/2014/main" id="{132B78F0-8D03-0CE9-DC39-1B22DE96732E}"/>
                  </a:ext>
                </a:extLst>
              </p:cNvPr>
              <p:cNvSpPr txBox="1"/>
              <p:nvPr/>
            </p:nvSpPr>
            <p:spPr>
              <a:xfrm>
                <a:off x="3956953" y="3270023"/>
                <a:ext cx="565861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1" i="1" smtClean="0"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nl-NL" b="1" i="1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nl-NL" b="1"/>
              </a:p>
            </p:txBody>
          </p:sp>
        </mc:Choice>
        <mc:Fallback xmlns="">
          <p:sp>
            <p:nvSpPr>
              <p:cNvPr id="7" name="Tekstvak 6">
                <a:extLst>
                  <a:ext uri="{FF2B5EF4-FFF2-40B4-BE49-F238E27FC236}">
                    <a16:creationId xmlns:a16="http://schemas.microsoft.com/office/drawing/2014/main" id="{132B78F0-8D03-0CE9-DC39-1B22DE9673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6953" y="3270023"/>
                <a:ext cx="565861" cy="5186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28B1B045-86D2-C086-7373-6A07E7C57BAA}"/>
                  </a:ext>
                </a:extLst>
              </p:cNvPr>
              <p:cNvSpPr txBox="1"/>
              <p:nvPr/>
            </p:nvSpPr>
            <p:spPr>
              <a:xfrm>
                <a:off x="6565554" y="240377"/>
                <a:ext cx="2013372" cy="10407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6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nl-NL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nl-NL" sz="3600" b="1" i="1" smtClean="0">
                          <a:latin typeface="Cambria Math" panose="02040503050406030204" pitchFamily="18" charset="0"/>
                        </a:rPr>
                        <m:t>   +    </m:t>
                      </m:r>
                      <m:f>
                        <m:fPr>
                          <m:ctrlPr>
                            <a:rPr lang="nl-NL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nl-NL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nl-NL" sz="3600" b="1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nl-NL" sz="3600" b="1"/>
              </a:p>
            </p:txBody>
          </p:sp>
        </mc:Choice>
        <mc:Fallback xmlns=""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28B1B045-86D2-C086-7373-6A07E7C57B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5554" y="240377"/>
                <a:ext cx="2013372" cy="104073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el 4">
                <a:extLst>
                  <a:ext uri="{FF2B5EF4-FFF2-40B4-BE49-F238E27FC236}">
                    <a16:creationId xmlns:a16="http://schemas.microsoft.com/office/drawing/2014/main" id="{A4550BE3-2AFA-19DA-EA9C-C36455D51BF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78803487"/>
                  </p:ext>
                </p:extLst>
              </p:nvPr>
            </p:nvGraphicFramePr>
            <p:xfrm>
              <a:off x="6437536" y="1571365"/>
              <a:ext cx="615064" cy="462324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15064">
                      <a:extLst>
                        <a:ext uri="{9D8B030D-6E8A-4147-A177-3AD203B41FA5}">
                          <a16:colId xmlns:a16="http://schemas.microsoft.com/office/drawing/2014/main" val="1717976373"/>
                        </a:ext>
                      </a:extLst>
                    </a:gridCol>
                  </a:tblGrid>
                  <a:tr h="16081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NL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num>
                                  <m:den>
                                    <m:r>
                                      <a:rPr lang="nl-NL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𝟓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b="1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1598746"/>
                      </a:ext>
                    </a:extLst>
                  </a:tr>
                  <a:tr h="45422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NL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num>
                                  <m:den>
                                    <m:r>
                                      <a:rPr lang="nl-NL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15591329"/>
                      </a:ext>
                    </a:extLst>
                  </a:tr>
                  <a:tr h="43909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NL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b="0" i="1" smtClean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num>
                                  <m:den>
                                    <m:r>
                                      <a:rPr lang="nl-NL" b="0" i="1" smtClean="0">
                                        <a:latin typeface="Cambria Math" panose="02040503050406030204" pitchFamily="18" charset="0"/>
                                      </a:rPr>
                                      <m:t>15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275183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NL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</m:num>
                                  <m:den>
                                    <m:r>
                                      <a:rPr lang="nl-NL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20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b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4666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NL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nl-NL" b="0" i="1" smtClean="0">
                                        <a:latin typeface="Cambria Math" panose="02040503050406030204" pitchFamily="18" charset="0"/>
                                      </a:rPr>
                                      <m:t>25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616816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NL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b="0" i="1" smtClean="0">
                                        <a:latin typeface="Cambria Math" panose="02040503050406030204" pitchFamily="18" charset="0"/>
                                      </a:rPr>
                                      <m:t>24</m:t>
                                    </m:r>
                                  </m:num>
                                  <m:den>
                                    <m:r>
                                      <a:rPr lang="nl-NL" b="0" i="1" smtClean="0">
                                        <a:latin typeface="Cambria Math" panose="02040503050406030204" pitchFamily="18" charset="0"/>
                                      </a:rPr>
                                      <m:t>30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04629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NL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b="1" i="1" smtClean="0">
                                        <a:latin typeface="Cambria Math" panose="02040503050406030204" pitchFamily="18" charset="0"/>
                                      </a:rPr>
                                      <m:t>𝟐𝟖</m:t>
                                    </m:r>
                                  </m:num>
                                  <m:den>
                                    <m:r>
                                      <a:rPr lang="nl-NL" b="1" i="1" smtClean="0">
                                        <a:latin typeface="Cambria Math" panose="02040503050406030204" pitchFamily="18" charset="0"/>
                                      </a:rPr>
                                      <m:t>𝟑𝟓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b="1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342939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nl-NL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1334786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el 4">
                <a:extLst>
                  <a:ext uri="{FF2B5EF4-FFF2-40B4-BE49-F238E27FC236}">
                    <a16:creationId xmlns:a16="http://schemas.microsoft.com/office/drawing/2014/main" id="{A4550BE3-2AFA-19DA-EA9C-C36455D51BF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78803487"/>
                  </p:ext>
                </p:extLst>
              </p:nvPr>
            </p:nvGraphicFramePr>
            <p:xfrm>
              <a:off x="6437536" y="1571365"/>
              <a:ext cx="615064" cy="462324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15064">
                      <a:extLst>
                        <a:ext uri="{9D8B030D-6E8A-4147-A177-3AD203B41FA5}">
                          <a16:colId xmlns:a16="http://schemas.microsoft.com/office/drawing/2014/main" val="1717976373"/>
                        </a:ext>
                      </a:extLst>
                    </a:gridCol>
                  </a:tblGrid>
                  <a:tr h="605854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980" t="-1000" r="-2970" b="-66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1598746"/>
                      </a:ext>
                    </a:extLst>
                  </a:tr>
                  <a:tr h="606806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980" t="-102020" r="-2970" b="-5686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15591329"/>
                      </a:ext>
                    </a:extLst>
                  </a:tr>
                  <a:tr h="606870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980" t="-200000" r="-2970" b="-463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27518367"/>
                      </a:ext>
                    </a:extLst>
                  </a:tr>
                  <a:tr h="606806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980" t="-300000" r="-2970" b="-363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466606"/>
                      </a:ext>
                    </a:extLst>
                  </a:tr>
                  <a:tr h="612394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980" t="-396040" r="-2970" b="-25940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61681682"/>
                      </a:ext>
                    </a:extLst>
                  </a:tr>
                  <a:tr h="606806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980" t="-506061" r="-2970" b="-16464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0462955"/>
                      </a:ext>
                    </a:extLst>
                  </a:tr>
                  <a:tr h="606870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980" t="-600000" r="-2970" b="-63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342939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980" t="-1147541" r="-2970" b="-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1334786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Tabel 19">
                <a:extLst>
                  <a:ext uri="{FF2B5EF4-FFF2-40B4-BE49-F238E27FC236}">
                    <a16:creationId xmlns:a16="http://schemas.microsoft.com/office/drawing/2014/main" id="{288D6390-9A46-47DB-870A-BDCBDCAFC86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5655893"/>
                  </p:ext>
                </p:extLst>
              </p:nvPr>
            </p:nvGraphicFramePr>
            <p:xfrm>
              <a:off x="8022125" y="2805322"/>
              <a:ext cx="604877" cy="340448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04877">
                      <a:extLst>
                        <a:ext uri="{9D8B030D-6E8A-4147-A177-3AD203B41FA5}">
                          <a16:colId xmlns:a16="http://schemas.microsoft.com/office/drawing/2014/main" val="1717976373"/>
                        </a:ext>
                      </a:extLst>
                    </a:gridCol>
                  </a:tblGrid>
                  <a:tr h="16081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NL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nl-NL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𝟕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b="1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1598746"/>
                      </a:ext>
                    </a:extLst>
                  </a:tr>
                  <a:tr h="45422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NL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nl-NL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15591329"/>
                      </a:ext>
                    </a:extLst>
                  </a:tr>
                  <a:tr h="43909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NL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nl-NL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275183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NL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num>
                                  <m:den>
                                    <m:r>
                                      <a:rPr lang="nl-NL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28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4666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NL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b="1" i="1" smtClean="0">
                                        <a:latin typeface="Cambria Math" panose="02040503050406030204" pitchFamily="18" charset="0"/>
                                      </a:rPr>
                                      <m:t>𝟓</m:t>
                                    </m:r>
                                  </m:num>
                                  <m:den>
                                    <m:r>
                                      <a:rPr lang="nl-NL" b="1" i="1" smtClean="0">
                                        <a:latin typeface="Cambria Math" panose="02040503050406030204" pitchFamily="18" charset="0"/>
                                      </a:rPr>
                                      <m:t>𝟑𝟓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b="1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616816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046295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Tabel 19">
                <a:extLst>
                  <a:ext uri="{FF2B5EF4-FFF2-40B4-BE49-F238E27FC236}">
                    <a16:creationId xmlns:a16="http://schemas.microsoft.com/office/drawing/2014/main" id="{288D6390-9A46-47DB-870A-BDCBDCAFC86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5655893"/>
                  </p:ext>
                </p:extLst>
              </p:nvPr>
            </p:nvGraphicFramePr>
            <p:xfrm>
              <a:off x="8022125" y="2805322"/>
              <a:ext cx="604877" cy="340448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04877">
                      <a:extLst>
                        <a:ext uri="{9D8B030D-6E8A-4147-A177-3AD203B41FA5}">
                          <a16:colId xmlns:a16="http://schemas.microsoft.com/office/drawing/2014/main" val="1717976373"/>
                        </a:ext>
                      </a:extLst>
                    </a:gridCol>
                  </a:tblGrid>
                  <a:tr h="605409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990" t="-1010" r="-1980" b="-47979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1598746"/>
                      </a:ext>
                    </a:extLst>
                  </a:tr>
                  <a:tr h="605028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990" t="-100000" r="-1980" b="-37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15591329"/>
                      </a:ext>
                    </a:extLst>
                  </a:tr>
                  <a:tr h="605028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990" t="-202020" r="-1980" b="-27878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27518367"/>
                      </a:ext>
                    </a:extLst>
                  </a:tr>
                  <a:tr h="605790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990" t="-299000" r="-1980" b="-17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466606"/>
                      </a:ext>
                    </a:extLst>
                  </a:tr>
                  <a:tr h="612394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990" t="-399000" r="-1980" b="-7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616816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046295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1" name="Rechthoek 20">
            <a:extLst>
              <a:ext uri="{FF2B5EF4-FFF2-40B4-BE49-F238E27FC236}">
                <a16:creationId xmlns:a16="http://schemas.microsoft.com/office/drawing/2014/main" id="{5BDEA231-26A7-88AF-9BA4-2864338F50AB}"/>
              </a:ext>
            </a:extLst>
          </p:cNvPr>
          <p:cNvSpPr/>
          <p:nvPr/>
        </p:nvSpPr>
        <p:spPr>
          <a:xfrm>
            <a:off x="6380480" y="5221852"/>
            <a:ext cx="2310888" cy="608259"/>
          </a:xfrm>
          <a:prstGeom prst="rect">
            <a:avLst/>
          </a:prstGeom>
          <a:noFill/>
          <a:ln w="412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kstvak 21">
                <a:extLst>
                  <a:ext uri="{FF2B5EF4-FFF2-40B4-BE49-F238E27FC236}">
                    <a16:creationId xmlns:a16="http://schemas.microsoft.com/office/drawing/2014/main" id="{7749124E-4C24-28EF-02DB-5C9BD2D94FA4}"/>
                  </a:ext>
                </a:extLst>
              </p:cNvPr>
              <p:cNvSpPr txBox="1"/>
              <p:nvPr/>
            </p:nvSpPr>
            <p:spPr>
              <a:xfrm>
                <a:off x="7127688" y="5271548"/>
                <a:ext cx="822341" cy="52046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1" i="1" smtClean="0">
                          <a:latin typeface="Cambria Math" panose="02040503050406030204" pitchFamily="18" charset="0"/>
                        </a:rPr>
                        <m:t>   =</m:t>
                      </m:r>
                      <m:f>
                        <m:fPr>
                          <m:ctrlPr>
                            <a:rPr lang="nl-NL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1" i="1" smtClean="0">
                              <a:latin typeface="Cambria Math" panose="02040503050406030204" pitchFamily="18" charset="0"/>
                            </a:rPr>
                            <m:t>𝟑𝟑</m:t>
                          </m:r>
                        </m:num>
                        <m:den>
                          <m:r>
                            <a:rPr lang="nl-NL" b="1" i="1" smtClean="0">
                              <a:latin typeface="Cambria Math" panose="02040503050406030204" pitchFamily="18" charset="0"/>
                            </a:rPr>
                            <m:t>𝟑𝟓</m:t>
                          </m:r>
                        </m:den>
                      </m:f>
                      <m:r>
                        <a:rPr lang="nl-NL" b="1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nl-NL" b="1"/>
              </a:p>
            </p:txBody>
          </p:sp>
        </mc:Choice>
        <mc:Fallback xmlns="">
          <p:sp>
            <p:nvSpPr>
              <p:cNvPr id="22" name="Tekstvak 21">
                <a:extLst>
                  <a:ext uri="{FF2B5EF4-FFF2-40B4-BE49-F238E27FC236}">
                    <a16:creationId xmlns:a16="http://schemas.microsoft.com/office/drawing/2014/main" id="{7749124E-4C24-28EF-02DB-5C9BD2D94F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7688" y="5271548"/>
                <a:ext cx="822341" cy="52046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kstvak 22">
                <a:extLst>
                  <a:ext uri="{FF2B5EF4-FFF2-40B4-BE49-F238E27FC236}">
                    <a16:creationId xmlns:a16="http://schemas.microsoft.com/office/drawing/2014/main" id="{F6F24057-65FF-54B8-CE84-06D88C80A7DA}"/>
                  </a:ext>
                </a:extLst>
              </p:cNvPr>
              <p:cNvSpPr txBox="1"/>
              <p:nvPr/>
            </p:nvSpPr>
            <p:spPr>
              <a:xfrm>
                <a:off x="9666669" y="242307"/>
                <a:ext cx="2013372" cy="10520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nl-NL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nl-NL" sz="3600" b="1" i="1" smtClean="0">
                          <a:latin typeface="Cambria Math" panose="02040503050406030204" pitchFamily="18" charset="0"/>
                        </a:rPr>
                        <m:t>   −    </m:t>
                      </m:r>
                      <m:f>
                        <m:fPr>
                          <m:ctrlPr>
                            <a:rPr lang="nl-NL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nl-NL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nl-NL" sz="3600" b="1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nl-NL" sz="3600" b="1"/>
              </a:p>
            </p:txBody>
          </p:sp>
        </mc:Choice>
        <mc:Fallback xmlns="">
          <p:sp>
            <p:nvSpPr>
              <p:cNvPr id="23" name="Tekstvak 22">
                <a:extLst>
                  <a:ext uri="{FF2B5EF4-FFF2-40B4-BE49-F238E27FC236}">
                    <a16:creationId xmlns:a16="http://schemas.microsoft.com/office/drawing/2014/main" id="{F6F24057-65FF-54B8-CE84-06D88C80A7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6669" y="242307"/>
                <a:ext cx="2013372" cy="105201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Tabel 4">
                <a:extLst>
                  <a:ext uri="{FF2B5EF4-FFF2-40B4-BE49-F238E27FC236}">
                    <a16:creationId xmlns:a16="http://schemas.microsoft.com/office/drawing/2014/main" id="{CBC314EC-1CAC-B0AF-02AB-838B568E98A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82920815"/>
                  </p:ext>
                </p:extLst>
              </p:nvPr>
            </p:nvGraphicFramePr>
            <p:xfrm>
              <a:off x="9564051" y="2175180"/>
              <a:ext cx="604878" cy="383552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04878">
                      <a:extLst>
                        <a:ext uri="{9D8B030D-6E8A-4147-A177-3AD203B41FA5}">
                          <a16:colId xmlns:a16="http://schemas.microsoft.com/office/drawing/2014/main" val="1717976373"/>
                        </a:ext>
                      </a:extLst>
                    </a:gridCol>
                  </a:tblGrid>
                  <a:tr h="16081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NL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𝟓</m:t>
                                    </m:r>
                                  </m:num>
                                  <m:den>
                                    <m:r>
                                      <a:rPr lang="nl-NL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b="1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1598746"/>
                      </a:ext>
                    </a:extLst>
                  </a:tr>
                  <a:tr h="454226">
                    <a:tc>
                      <a:txBody>
                        <a:bodyPr/>
                        <a:lstStyle/>
                        <a:p>
                          <a:endParaRPr lang="nl-NL" sz="1000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15591329"/>
                      </a:ext>
                    </a:extLst>
                  </a:tr>
                  <a:tr h="439091">
                    <a:tc>
                      <a:txBody>
                        <a:bodyPr/>
                        <a:lstStyle/>
                        <a:p>
                          <a:endParaRPr lang="nl-NL" sz="1000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275183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NL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num>
                                  <m:den>
                                    <m:r>
                                      <a:rPr lang="nl-NL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b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4666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nl-NL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616816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nl-NL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04629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NL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</m:t>
                                    </m:r>
                                  </m:num>
                                  <m:den>
                                    <m:r>
                                      <a:rPr lang="nl-NL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18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342939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1334786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4" name="Tabel 4">
                <a:extLst>
                  <a:ext uri="{FF2B5EF4-FFF2-40B4-BE49-F238E27FC236}">
                    <a16:creationId xmlns:a16="http://schemas.microsoft.com/office/drawing/2014/main" id="{CBC314EC-1CAC-B0AF-02AB-838B568E98A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82920815"/>
                  </p:ext>
                </p:extLst>
              </p:nvPr>
            </p:nvGraphicFramePr>
            <p:xfrm>
              <a:off x="9564051" y="2175180"/>
              <a:ext cx="604878" cy="383552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04878">
                      <a:extLst>
                        <a:ext uri="{9D8B030D-6E8A-4147-A177-3AD203B41FA5}">
                          <a16:colId xmlns:a16="http://schemas.microsoft.com/office/drawing/2014/main" val="1717976373"/>
                        </a:ext>
                      </a:extLst>
                    </a:gridCol>
                  </a:tblGrid>
                  <a:tr h="612331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1"/>
                          <a:stretch>
                            <a:fillRect l="-990" t="-990" r="-1980" b="-53861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1598746"/>
                      </a:ext>
                    </a:extLst>
                  </a:tr>
                  <a:tr h="454226">
                    <a:tc>
                      <a:txBody>
                        <a:bodyPr/>
                        <a:lstStyle/>
                        <a:p>
                          <a:pPr/>
                          <a:endParaRPr lang="nl-NL" sz="1000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15591329"/>
                      </a:ext>
                    </a:extLst>
                  </a:tr>
                  <a:tr h="439091">
                    <a:tc>
                      <a:txBody>
                        <a:bodyPr/>
                        <a:lstStyle/>
                        <a:p>
                          <a:pPr/>
                          <a:endParaRPr lang="nl-NL" sz="1000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27518367"/>
                      </a:ext>
                    </a:extLst>
                  </a:tr>
                  <a:tr h="605028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1"/>
                          <a:stretch>
                            <a:fillRect l="-990" t="-251515" r="-1980" b="-3010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4666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:endParaRPr lang="nl-NL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616816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nl-NL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0462955"/>
                      </a:ext>
                    </a:extLst>
                  </a:tr>
                  <a:tr h="612331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1"/>
                          <a:stretch>
                            <a:fillRect l="-990" t="-465347" r="-1980" b="-742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342939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1334786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5" name="Tabel 24">
                <a:extLst>
                  <a:ext uri="{FF2B5EF4-FFF2-40B4-BE49-F238E27FC236}">
                    <a16:creationId xmlns:a16="http://schemas.microsoft.com/office/drawing/2014/main" id="{C8FE293B-0651-0D7D-FC91-F1FE9D15896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37654996"/>
                  </p:ext>
                </p:extLst>
              </p:nvPr>
            </p:nvGraphicFramePr>
            <p:xfrm>
              <a:off x="11052120" y="1580331"/>
              <a:ext cx="604878" cy="44577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04878">
                      <a:extLst>
                        <a:ext uri="{9D8B030D-6E8A-4147-A177-3AD203B41FA5}">
                          <a16:colId xmlns:a16="http://schemas.microsoft.com/office/drawing/2014/main" val="1717976373"/>
                        </a:ext>
                      </a:extLst>
                    </a:gridCol>
                  </a:tblGrid>
                  <a:tr h="16081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NL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nl-NL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b="1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1598746"/>
                      </a:ext>
                    </a:extLst>
                  </a:tr>
                  <a:tr h="45422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NL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num>
                                  <m:den>
                                    <m:r>
                                      <a:rPr lang="nl-NL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b="1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15591329"/>
                      </a:ext>
                    </a:extLst>
                  </a:tr>
                  <a:tr h="43909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endParaRPr lang="nl-NL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275183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nl-NL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405549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NL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num>
                                  <m:den>
                                    <m:r>
                                      <a:rPr lang="nl-NL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18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80701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nl-NL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894411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nl-NL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0747344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NL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num>
                                  <m:den>
                                    <m:r>
                                      <a:rPr lang="nl-NL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18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236811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nl-NL" b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0182589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5" name="Tabel 24">
                <a:extLst>
                  <a:ext uri="{FF2B5EF4-FFF2-40B4-BE49-F238E27FC236}">
                    <a16:creationId xmlns:a16="http://schemas.microsoft.com/office/drawing/2014/main" id="{C8FE293B-0651-0D7D-FC91-F1FE9D15896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37654996"/>
                  </p:ext>
                </p:extLst>
              </p:nvPr>
            </p:nvGraphicFramePr>
            <p:xfrm>
              <a:off x="11052120" y="1580331"/>
              <a:ext cx="604878" cy="44577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04878">
                      <a:extLst>
                        <a:ext uri="{9D8B030D-6E8A-4147-A177-3AD203B41FA5}">
                          <a16:colId xmlns:a16="http://schemas.microsoft.com/office/drawing/2014/main" val="1717976373"/>
                        </a:ext>
                      </a:extLst>
                    </a:gridCol>
                  </a:tblGrid>
                  <a:tr h="606806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2"/>
                          <a:stretch>
                            <a:fillRect l="-2000" t="-1000" r="-2000" b="-647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1598746"/>
                      </a:ext>
                    </a:extLst>
                  </a:tr>
                  <a:tr h="606806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2"/>
                          <a:stretch>
                            <a:fillRect l="-2000" t="-102020" r="-2000" b="-5535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15591329"/>
                      </a:ext>
                    </a:extLst>
                  </a:tr>
                  <a:tr h="460375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endParaRPr lang="nl-NL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27518367"/>
                      </a:ext>
                    </a:extLst>
                  </a:tr>
                  <a:tr h="4603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nl-NL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40554955"/>
                      </a:ext>
                    </a:extLst>
                  </a:tr>
                  <a:tr h="604012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2"/>
                          <a:stretch>
                            <a:fillRect l="-2000" t="-351000" r="-2000" b="-297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80701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:endParaRPr lang="nl-NL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894411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nl-NL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07473445"/>
                      </a:ext>
                    </a:extLst>
                  </a:tr>
                  <a:tr h="606806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2"/>
                          <a:stretch>
                            <a:fillRect l="-2000" t="-572000" r="-2000" b="-7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236811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nl-NL" b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0182589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6" name="Rechthoek 25">
            <a:extLst>
              <a:ext uri="{FF2B5EF4-FFF2-40B4-BE49-F238E27FC236}">
                <a16:creationId xmlns:a16="http://schemas.microsoft.com/office/drawing/2014/main" id="{4E03AED7-B83F-4738-9418-F8713B661D5E}"/>
              </a:ext>
            </a:extLst>
          </p:cNvPr>
          <p:cNvSpPr/>
          <p:nvPr/>
        </p:nvSpPr>
        <p:spPr>
          <a:xfrm>
            <a:off x="9520871" y="2175180"/>
            <a:ext cx="2158988" cy="608259"/>
          </a:xfrm>
          <a:prstGeom prst="rect">
            <a:avLst/>
          </a:prstGeom>
          <a:noFill/>
          <a:ln w="412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FFADD5FC-8096-5A71-132F-DB89217DDAD5}"/>
              </a:ext>
            </a:extLst>
          </p:cNvPr>
          <p:cNvSpPr/>
          <p:nvPr/>
        </p:nvSpPr>
        <p:spPr>
          <a:xfrm>
            <a:off x="9528491" y="3681672"/>
            <a:ext cx="2158988" cy="608259"/>
          </a:xfrm>
          <a:prstGeom prst="rect">
            <a:avLst/>
          </a:prstGeom>
          <a:noFill/>
          <a:ln w="412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Rechthoek 31">
            <a:extLst>
              <a:ext uri="{FF2B5EF4-FFF2-40B4-BE49-F238E27FC236}">
                <a16:creationId xmlns:a16="http://schemas.microsoft.com/office/drawing/2014/main" id="{0B108BB6-5F8E-F60E-82B5-A04FB8C17816}"/>
              </a:ext>
            </a:extLst>
          </p:cNvPr>
          <p:cNvSpPr/>
          <p:nvPr/>
        </p:nvSpPr>
        <p:spPr>
          <a:xfrm>
            <a:off x="9520871" y="5045652"/>
            <a:ext cx="2158988" cy="608259"/>
          </a:xfrm>
          <a:prstGeom prst="rect">
            <a:avLst/>
          </a:prstGeom>
          <a:noFill/>
          <a:ln w="412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kstvak 26">
                <a:extLst>
                  <a:ext uri="{FF2B5EF4-FFF2-40B4-BE49-F238E27FC236}">
                    <a16:creationId xmlns:a16="http://schemas.microsoft.com/office/drawing/2014/main" id="{3F1FB4A8-674F-6609-7172-012B39D85B81}"/>
                  </a:ext>
                </a:extLst>
              </p:cNvPr>
              <p:cNvSpPr txBox="1"/>
              <p:nvPr/>
            </p:nvSpPr>
            <p:spPr>
              <a:xfrm>
                <a:off x="10244018" y="2219077"/>
                <a:ext cx="735779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1" i="1" smtClean="0">
                          <a:latin typeface="Cambria Math" panose="02040503050406030204" pitchFamily="18" charset="0"/>
                        </a:rPr>
                        <m:t>   =</m:t>
                      </m:r>
                      <m:f>
                        <m:fPr>
                          <m:ctrlPr>
                            <a:rPr lang="nl-NL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nl-NL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nl-NL" b="1" i="1" smtClean="0">
                          <a:latin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nl-NL" b="1"/>
              </a:p>
            </p:txBody>
          </p:sp>
        </mc:Choice>
        <mc:Fallback xmlns="">
          <p:sp>
            <p:nvSpPr>
              <p:cNvPr id="27" name="Tekstvak 26">
                <a:extLst>
                  <a:ext uri="{FF2B5EF4-FFF2-40B4-BE49-F238E27FC236}">
                    <a16:creationId xmlns:a16="http://schemas.microsoft.com/office/drawing/2014/main" id="{3F1FB4A8-674F-6609-7172-012B39D85B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4018" y="2219077"/>
                <a:ext cx="735779" cy="52039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kstvak 28">
                <a:extLst>
                  <a:ext uri="{FF2B5EF4-FFF2-40B4-BE49-F238E27FC236}">
                    <a16:creationId xmlns:a16="http://schemas.microsoft.com/office/drawing/2014/main" id="{49B759C6-DD38-93FC-7A18-75C2071B351D}"/>
                  </a:ext>
                </a:extLst>
              </p:cNvPr>
              <p:cNvSpPr txBox="1"/>
              <p:nvPr/>
            </p:nvSpPr>
            <p:spPr>
              <a:xfrm>
                <a:off x="10340538" y="3732917"/>
                <a:ext cx="565861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nl-NL" b="1" i="1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nl-NL" b="1"/>
              </a:p>
            </p:txBody>
          </p:sp>
        </mc:Choice>
        <mc:Fallback xmlns="">
          <p:sp>
            <p:nvSpPr>
              <p:cNvPr id="29" name="Tekstvak 28">
                <a:extLst>
                  <a:ext uri="{FF2B5EF4-FFF2-40B4-BE49-F238E27FC236}">
                    <a16:creationId xmlns:a16="http://schemas.microsoft.com/office/drawing/2014/main" id="{49B759C6-DD38-93FC-7A18-75C2071B35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0538" y="3732917"/>
                <a:ext cx="565861" cy="52039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kstvak 29">
                <a:extLst>
                  <a:ext uri="{FF2B5EF4-FFF2-40B4-BE49-F238E27FC236}">
                    <a16:creationId xmlns:a16="http://schemas.microsoft.com/office/drawing/2014/main" id="{59BE7267-C3A1-86B9-B445-37226FA55B3A}"/>
                  </a:ext>
                </a:extLst>
              </p:cNvPr>
              <p:cNvSpPr txBox="1"/>
              <p:nvPr/>
            </p:nvSpPr>
            <p:spPr>
              <a:xfrm>
                <a:off x="10348158" y="5081657"/>
                <a:ext cx="565861" cy="520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nl-NL" b="1" i="1" smtClean="0"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nl-NL" b="1"/>
              </a:p>
            </p:txBody>
          </p:sp>
        </mc:Choice>
        <mc:Fallback xmlns="">
          <p:sp>
            <p:nvSpPr>
              <p:cNvPr id="30" name="Tekstvak 29">
                <a:extLst>
                  <a:ext uri="{FF2B5EF4-FFF2-40B4-BE49-F238E27FC236}">
                    <a16:creationId xmlns:a16="http://schemas.microsoft.com/office/drawing/2014/main" id="{59BE7267-C3A1-86B9-B445-37226FA55B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8158" y="5081657"/>
                <a:ext cx="565861" cy="52046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Gelijkbenige driehoek 33">
            <a:extLst>
              <a:ext uri="{FF2B5EF4-FFF2-40B4-BE49-F238E27FC236}">
                <a16:creationId xmlns:a16="http://schemas.microsoft.com/office/drawing/2014/main" id="{36711AEC-7C4D-DA7D-A390-695237470B34}"/>
              </a:ext>
            </a:extLst>
          </p:cNvPr>
          <p:cNvSpPr/>
          <p:nvPr/>
        </p:nvSpPr>
        <p:spPr>
          <a:xfrm rot="10800000">
            <a:off x="3261490" y="6057406"/>
            <a:ext cx="615064" cy="265782"/>
          </a:xfrm>
          <a:prstGeom prst="triangle">
            <a:avLst>
              <a:gd name="adj" fmla="val 5371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Gelijkbenige driehoek 34">
            <a:extLst>
              <a:ext uri="{FF2B5EF4-FFF2-40B4-BE49-F238E27FC236}">
                <a16:creationId xmlns:a16="http://schemas.microsoft.com/office/drawing/2014/main" id="{B6BEF48E-1B0D-A960-1CBC-551FB5652E45}"/>
              </a:ext>
            </a:extLst>
          </p:cNvPr>
          <p:cNvSpPr/>
          <p:nvPr/>
        </p:nvSpPr>
        <p:spPr>
          <a:xfrm rot="10800000">
            <a:off x="6437536" y="6231250"/>
            <a:ext cx="615064" cy="265782"/>
          </a:xfrm>
          <a:prstGeom prst="triangle">
            <a:avLst>
              <a:gd name="adj" fmla="val 5371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6" name="Gelijkbenige driehoek 35">
            <a:extLst>
              <a:ext uri="{FF2B5EF4-FFF2-40B4-BE49-F238E27FC236}">
                <a16:creationId xmlns:a16="http://schemas.microsoft.com/office/drawing/2014/main" id="{3416788B-C45F-A4FD-C9EA-866417436EA9}"/>
              </a:ext>
            </a:extLst>
          </p:cNvPr>
          <p:cNvSpPr/>
          <p:nvPr/>
        </p:nvSpPr>
        <p:spPr>
          <a:xfrm rot="10800000">
            <a:off x="8014602" y="6241410"/>
            <a:ext cx="615064" cy="265782"/>
          </a:xfrm>
          <a:prstGeom prst="triangle">
            <a:avLst>
              <a:gd name="adj" fmla="val 5371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8" name="Gelijkbenige driehoek 37">
            <a:extLst>
              <a:ext uri="{FF2B5EF4-FFF2-40B4-BE49-F238E27FC236}">
                <a16:creationId xmlns:a16="http://schemas.microsoft.com/office/drawing/2014/main" id="{32E29988-A640-9267-248A-42306A3439B1}"/>
              </a:ext>
            </a:extLst>
          </p:cNvPr>
          <p:cNvSpPr/>
          <p:nvPr/>
        </p:nvSpPr>
        <p:spPr>
          <a:xfrm rot="10800000">
            <a:off x="9558958" y="6052448"/>
            <a:ext cx="615064" cy="265782"/>
          </a:xfrm>
          <a:prstGeom prst="triangle">
            <a:avLst>
              <a:gd name="adj" fmla="val 5371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Gelijkbenige driehoek 38">
            <a:extLst>
              <a:ext uri="{FF2B5EF4-FFF2-40B4-BE49-F238E27FC236}">
                <a16:creationId xmlns:a16="http://schemas.microsoft.com/office/drawing/2014/main" id="{B8505814-DCB6-EDBF-5068-217D3FFE5251}"/>
              </a:ext>
            </a:extLst>
          </p:cNvPr>
          <p:cNvSpPr/>
          <p:nvPr/>
        </p:nvSpPr>
        <p:spPr>
          <a:xfrm rot="10800000">
            <a:off x="11041934" y="6078314"/>
            <a:ext cx="615064" cy="265782"/>
          </a:xfrm>
          <a:prstGeom prst="triangle">
            <a:avLst>
              <a:gd name="adj" fmla="val 5371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kstvak 39">
                <a:extLst>
                  <a:ext uri="{FF2B5EF4-FFF2-40B4-BE49-F238E27FC236}">
                    <a16:creationId xmlns:a16="http://schemas.microsoft.com/office/drawing/2014/main" id="{F61AD6C0-447D-28CB-C81A-125D514D7E85}"/>
                  </a:ext>
                </a:extLst>
              </p:cNvPr>
              <p:cNvSpPr txBox="1"/>
              <p:nvPr/>
            </p:nvSpPr>
            <p:spPr>
              <a:xfrm>
                <a:off x="439074" y="240377"/>
                <a:ext cx="2114360" cy="10407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nl-NL" sz="3600" b="1" i="1" smtClean="0">
                              <a:solidFill>
                                <a:srgbClr val="33CC33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nl-NL" sz="3600" b="1" i="1" smtClean="0">
                          <a:latin typeface="Cambria Math" panose="02040503050406030204" pitchFamily="18" charset="0"/>
                        </a:rPr>
                        <m:t>    +    </m:t>
                      </m:r>
                      <m:f>
                        <m:fPr>
                          <m:ctrlPr>
                            <a:rPr lang="nl-NL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nl-NL" sz="3600" b="1" i="1" smtClean="0">
                              <a:solidFill>
                                <a:srgbClr val="33CC33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nl-NL" sz="3600" b="1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nl-NL" sz="3600" b="1"/>
              </a:p>
            </p:txBody>
          </p:sp>
        </mc:Choice>
        <mc:Fallback xmlns="">
          <p:sp>
            <p:nvSpPr>
              <p:cNvPr id="40" name="Tekstvak 39">
                <a:extLst>
                  <a:ext uri="{FF2B5EF4-FFF2-40B4-BE49-F238E27FC236}">
                    <a16:creationId xmlns:a16="http://schemas.microsoft.com/office/drawing/2014/main" id="{F61AD6C0-447D-28CB-C81A-125D514D7E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074" y="240377"/>
                <a:ext cx="2114360" cy="104073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kstvak 55">
                <a:extLst>
                  <a:ext uri="{FF2B5EF4-FFF2-40B4-BE49-F238E27FC236}">
                    <a16:creationId xmlns:a16="http://schemas.microsoft.com/office/drawing/2014/main" id="{12A6A28E-DAC2-74DB-F2F4-21357C9DDDE6}"/>
                  </a:ext>
                </a:extLst>
              </p:cNvPr>
              <p:cNvSpPr txBox="1"/>
              <p:nvPr/>
            </p:nvSpPr>
            <p:spPr>
              <a:xfrm>
                <a:off x="956604" y="1738280"/>
                <a:ext cx="1117485" cy="92519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3200" b="1" i="1" smtClean="0">
                          <a:latin typeface="Cambria Math" panose="02040503050406030204" pitchFamily="18" charset="0"/>
                        </a:rPr>
                        <m:t>  =</m:t>
                      </m:r>
                      <m:f>
                        <m:fPr>
                          <m:ctrlPr>
                            <a:rPr lang="nl-NL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2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nl-NL" sz="32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nl-NL" sz="3200" b="1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nl-NL" b="1"/>
              </a:p>
            </p:txBody>
          </p:sp>
        </mc:Choice>
        <mc:Fallback xmlns="">
          <p:sp>
            <p:nvSpPr>
              <p:cNvPr id="56" name="Tekstvak 55">
                <a:extLst>
                  <a:ext uri="{FF2B5EF4-FFF2-40B4-BE49-F238E27FC236}">
                    <a16:creationId xmlns:a16="http://schemas.microsoft.com/office/drawing/2014/main" id="{12A6A28E-DAC2-74DB-F2F4-21357C9DDD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604" y="1738280"/>
                <a:ext cx="1117485" cy="92519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" name="Rechte verbindingslijn 57">
            <a:extLst>
              <a:ext uri="{FF2B5EF4-FFF2-40B4-BE49-F238E27FC236}">
                <a16:creationId xmlns:a16="http://schemas.microsoft.com/office/drawing/2014/main" id="{89B9618A-BFC4-C96C-FFA9-F4D423093E19}"/>
              </a:ext>
            </a:extLst>
          </p:cNvPr>
          <p:cNvCxnSpPr/>
          <p:nvPr/>
        </p:nvCxnSpPr>
        <p:spPr>
          <a:xfrm>
            <a:off x="2905760" y="0"/>
            <a:ext cx="0" cy="678855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Rechte verbindingslijn 58">
            <a:extLst>
              <a:ext uri="{FF2B5EF4-FFF2-40B4-BE49-F238E27FC236}">
                <a16:creationId xmlns:a16="http://schemas.microsoft.com/office/drawing/2014/main" id="{A4FAEF0C-6CF4-8749-DCAC-772F7470E80A}"/>
              </a:ext>
            </a:extLst>
          </p:cNvPr>
          <p:cNvCxnSpPr/>
          <p:nvPr/>
        </p:nvCxnSpPr>
        <p:spPr>
          <a:xfrm>
            <a:off x="5963920" y="34725"/>
            <a:ext cx="0" cy="678855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Rechte verbindingslijn 59">
            <a:extLst>
              <a:ext uri="{FF2B5EF4-FFF2-40B4-BE49-F238E27FC236}">
                <a16:creationId xmlns:a16="http://schemas.microsoft.com/office/drawing/2014/main" id="{F27CA99A-BCCD-148B-BDD6-D6C14E53E422}"/>
              </a:ext>
            </a:extLst>
          </p:cNvPr>
          <p:cNvCxnSpPr/>
          <p:nvPr/>
        </p:nvCxnSpPr>
        <p:spPr>
          <a:xfrm>
            <a:off x="9103360" y="34725"/>
            <a:ext cx="0" cy="678855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kstvak 2">
                <a:extLst>
                  <a:ext uri="{FF2B5EF4-FFF2-40B4-BE49-F238E27FC236}">
                    <a16:creationId xmlns:a16="http://schemas.microsoft.com/office/drawing/2014/main" id="{49583533-719A-585D-F97A-472C9FD2FBB3}"/>
                  </a:ext>
                </a:extLst>
              </p:cNvPr>
              <p:cNvSpPr txBox="1"/>
              <p:nvPr/>
            </p:nvSpPr>
            <p:spPr>
              <a:xfrm>
                <a:off x="10244018" y="2834684"/>
                <a:ext cx="735778" cy="51860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1" i="1" smtClean="0">
                          <a:latin typeface="Cambria Math" panose="02040503050406030204" pitchFamily="18" charset="0"/>
                        </a:rPr>
                        <m:t>   =</m:t>
                      </m:r>
                      <m:f>
                        <m:fPr>
                          <m:ctrlPr>
                            <a:rPr lang="nl-NL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nl-NL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nl-NL" b="1" i="1" smtClean="0">
                          <a:latin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nl-NL" b="1"/>
              </a:p>
            </p:txBody>
          </p:sp>
        </mc:Choice>
        <mc:Fallback xmlns="">
          <p:sp>
            <p:nvSpPr>
              <p:cNvPr id="3" name="Tekstvak 2">
                <a:extLst>
                  <a:ext uri="{FF2B5EF4-FFF2-40B4-BE49-F238E27FC236}">
                    <a16:creationId xmlns:a16="http://schemas.microsoft.com/office/drawing/2014/main" id="{49583533-719A-585D-F97A-472C9FD2FB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4018" y="2834684"/>
                <a:ext cx="735778" cy="51860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kstvak 8">
                <a:extLst>
                  <a:ext uri="{FF2B5EF4-FFF2-40B4-BE49-F238E27FC236}">
                    <a16:creationId xmlns:a16="http://schemas.microsoft.com/office/drawing/2014/main" id="{FE7FD6B0-68FA-56E4-4BB1-B653AAF04B89}"/>
                  </a:ext>
                </a:extLst>
              </p:cNvPr>
              <p:cNvSpPr txBox="1"/>
              <p:nvPr/>
            </p:nvSpPr>
            <p:spPr>
              <a:xfrm>
                <a:off x="439073" y="3763511"/>
                <a:ext cx="2180084" cy="10407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6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nl-NL" sz="3600" b="1" i="1" smtClean="0">
                              <a:solidFill>
                                <a:srgbClr val="33CC33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nl-NL" sz="3600" b="1" i="1" smtClean="0">
                          <a:latin typeface="Cambria Math" panose="02040503050406030204" pitchFamily="18" charset="0"/>
                        </a:rPr>
                        <m:t>    —    </m:t>
                      </m:r>
                      <m:f>
                        <m:fPr>
                          <m:ctrlPr>
                            <a:rPr lang="nl-NL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nl-NL" sz="3600" b="1" i="1" smtClean="0">
                              <a:solidFill>
                                <a:srgbClr val="33CC33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nl-NL" sz="3600" b="1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nl-NL" sz="3600" b="1"/>
              </a:p>
            </p:txBody>
          </p:sp>
        </mc:Choice>
        <mc:Fallback xmlns="">
          <p:sp>
            <p:nvSpPr>
              <p:cNvPr id="9" name="Tekstvak 8">
                <a:extLst>
                  <a:ext uri="{FF2B5EF4-FFF2-40B4-BE49-F238E27FC236}">
                    <a16:creationId xmlns:a16="http://schemas.microsoft.com/office/drawing/2014/main" id="{FE7FD6B0-68FA-56E4-4BB1-B653AAF04B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073" y="3763511"/>
                <a:ext cx="2180084" cy="1040734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ED02F14A-1388-0DCA-29CF-A00DFB4DC12A}"/>
                  </a:ext>
                </a:extLst>
              </p:cNvPr>
              <p:cNvSpPr txBox="1"/>
              <p:nvPr/>
            </p:nvSpPr>
            <p:spPr>
              <a:xfrm>
                <a:off x="956603" y="5261414"/>
                <a:ext cx="1117485" cy="9207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3200" b="1" i="1" smtClean="0">
                          <a:latin typeface="Cambria Math" panose="02040503050406030204" pitchFamily="18" charset="0"/>
                        </a:rPr>
                        <m:t>  =</m:t>
                      </m:r>
                      <m:f>
                        <m:fPr>
                          <m:ctrlPr>
                            <a:rPr lang="nl-NL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2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nl-NL" sz="32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nl-NL" sz="3200" b="1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nl-NL" b="1"/>
              </a:p>
            </p:txBody>
          </p:sp>
        </mc:Choice>
        <mc:Fallback xmlns="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ED02F14A-1388-0DCA-29CF-A00DFB4DC1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603" y="5261414"/>
                <a:ext cx="1117485" cy="92076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3BDFC3B5-32F2-6FED-DF13-D37B34E9426A}"/>
              </a:ext>
            </a:extLst>
          </p:cNvPr>
          <p:cNvCxnSpPr>
            <a:cxnSpLocks/>
          </p:cNvCxnSpPr>
          <p:nvPr/>
        </p:nvCxnSpPr>
        <p:spPr>
          <a:xfrm rot="5400000">
            <a:off x="1539399" y="1991392"/>
            <a:ext cx="0" cy="252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elijkbenige driehoek 7">
            <a:extLst>
              <a:ext uri="{FF2B5EF4-FFF2-40B4-BE49-F238E27FC236}">
                <a16:creationId xmlns:a16="http://schemas.microsoft.com/office/drawing/2014/main" id="{D0AD05BB-B0A6-68BB-0482-727C76EADBFA}"/>
              </a:ext>
            </a:extLst>
          </p:cNvPr>
          <p:cNvSpPr/>
          <p:nvPr/>
        </p:nvSpPr>
        <p:spPr>
          <a:xfrm rot="10800000">
            <a:off x="4833970" y="6672454"/>
            <a:ext cx="615064" cy="265782"/>
          </a:xfrm>
          <a:prstGeom prst="triangle">
            <a:avLst>
              <a:gd name="adj" fmla="val 5371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64488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4776571F-F752-6D1D-B3FA-F7576CF8539B}"/>
              </a:ext>
            </a:extLst>
          </p:cNvPr>
          <p:cNvSpPr txBox="1"/>
          <p:nvPr/>
        </p:nvSpPr>
        <p:spPr>
          <a:xfrm>
            <a:off x="479612" y="255453"/>
            <a:ext cx="1123277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>
                <a:latin typeface="Trebuchet MS" panose="020B0603020202020204" pitchFamily="34" charset="0"/>
              </a:rPr>
              <a:t>×1</a:t>
            </a:r>
            <a:r>
              <a:rPr lang="nl-NL" sz="4000" b="1" u="sng">
                <a:latin typeface="Trebuchet MS" panose="020B0603020202020204" pitchFamily="34" charset="0"/>
              </a:rPr>
              <a:t>0</a:t>
            </a:r>
            <a:r>
              <a:rPr lang="nl-NL" sz="4000" b="1">
                <a:latin typeface="Trebuchet MS" panose="020B0603020202020204" pitchFamily="34" charset="0"/>
              </a:rPr>
              <a:t>							:1</a:t>
            </a:r>
            <a:r>
              <a:rPr lang="nl-NL" sz="4000" b="1" u="sng">
                <a:latin typeface="Trebuchet MS" panose="020B0603020202020204" pitchFamily="34" charset="0"/>
              </a:rPr>
              <a:t>0</a:t>
            </a:r>
            <a:r>
              <a:rPr lang="nl-NL" sz="4000" b="1">
                <a:latin typeface="Trebuchet MS" panose="020B0603020202020204" pitchFamily="34" charset="0"/>
              </a:rPr>
              <a:t>			</a:t>
            </a:r>
            <a:endParaRPr lang="nl-NL" sz="4000" i="1">
              <a:latin typeface="Trebuchet MS" panose="020B0603020202020204" pitchFamily="34" charset="0"/>
            </a:endParaRPr>
          </a:p>
          <a:p>
            <a:r>
              <a:rPr lang="nl-NL" sz="2800" b="1">
                <a:solidFill>
                  <a:srgbClr val="FF0000"/>
                </a:solidFill>
                <a:latin typeface="Trebuchet MS" panose="020B0603020202020204" pitchFamily="34" charset="0"/>
              </a:rPr>
              <a:t>3 × 10 = 3</a:t>
            </a:r>
            <a:r>
              <a:rPr lang="nl-NL" sz="2800" b="1" u="sng">
                <a:latin typeface="Trebuchet MS" panose="020B0603020202020204" pitchFamily="34" charset="0"/>
              </a:rPr>
              <a:t>0</a:t>
            </a:r>
            <a:r>
              <a:rPr lang="nl-NL" sz="2800" b="1">
                <a:solidFill>
                  <a:srgbClr val="FF0000"/>
                </a:solidFill>
                <a:latin typeface="Trebuchet MS" panose="020B0603020202020204" pitchFamily="34" charset="0"/>
              </a:rPr>
              <a:t>				3</a:t>
            </a:r>
            <a:r>
              <a:rPr lang="nl-NL" sz="2800" b="1" u="sng">
                <a:latin typeface="Trebuchet MS" panose="020B0603020202020204" pitchFamily="34" charset="0"/>
              </a:rPr>
              <a:t>0</a:t>
            </a:r>
            <a:r>
              <a:rPr lang="nl-NL" sz="2800" b="1">
                <a:solidFill>
                  <a:srgbClr val="FF0000"/>
                </a:solidFill>
                <a:latin typeface="Trebuchet MS" panose="020B0603020202020204" pitchFamily="34" charset="0"/>
              </a:rPr>
              <a:t> : 10 = 3</a:t>
            </a:r>
          </a:p>
          <a:p>
            <a:r>
              <a:rPr lang="nl-NL" sz="2800" b="1">
                <a:solidFill>
                  <a:srgbClr val="FF0000"/>
                </a:solidFill>
                <a:latin typeface="Trebuchet MS" panose="020B0603020202020204" pitchFamily="34" charset="0"/>
              </a:rPr>
              <a:t>12 × 10 = 12</a:t>
            </a:r>
            <a:r>
              <a:rPr lang="nl-NL" sz="2800" b="1" u="sng">
                <a:latin typeface="Trebuchet MS" panose="020B0603020202020204" pitchFamily="34" charset="0"/>
              </a:rPr>
              <a:t>0</a:t>
            </a:r>
            <a:r>
              <a:rPr lang="nl-NL" sz="2800" b="1">
                <a:solidFill>
                  <a:srgbClr val="FF0000"/>
                </a:solidFill>
                <a:latin typeface="Trebuchet MS" panose="020B0603020202020204" pitchFamily="34" charset="0"/>
              </a:rPr>
              <a:t>			12</a:t>
            </a:r>
            <a:r>
              <a:rPr lang="nl-NL" sz="2800" b="1" u="sng">
                <a:latin typeface="Trebuchet MS" panose="020B0603020202020204" pitchFamily="34" charset="0"/>
              </a:rPr>
              <a:t>0</a:t>
            </a:r>
            <a:r>
              <a:rPr lang="nl-NL" sz="2800" b="1">
                <a:solidFill>
                  <a:srgbClr val="FF0000"/>
                </a:solidFill>
                <a:latin typeface="Trebuchet MS" panose="020B0603020202020204" pitchFamily="34" charset="0"/>
              </a:rPr>
              <a:t> : 10 = 12</a:t>
            </a:r>
            <a:endParaRPr lang="nl-NL" sz="2800" b="1" u="sng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endParaRPr lang="nl-NL" sz="2800" b="1">
              <a:latin typeface="Trebuchet MS" panose="020B0603020202020204" pitchFamily="34" charset="0"/>
            </a:endParaRPr>
          </a:p>
          <a:p>
            <a:endParaRPr lang="nl-NL" sz="2800" b="1">
              <a:latin typeface="Trebuchet MS" panose="020B0603020202020204" pitchFamily="34" charset="0"/>
            </a:endParaRPr>
          </a:p>
          <a:p>
            <a:endParaRPr lang="nl-NL" sz="2800" b="1">
              <a:latin typeface="Trebuchet MS" panose="020B0603020202020204" pitchFamily="34" charset="0"/>
            </a:endParaRPr>
          </a:p>
          <a:p>
            <a:r>
              <a:rPr lang="nl-NL" sz="2800" b="1">
                <a:solidFill>
                  <a:srgbClr val="FF0000"/>
                </a:solidFill>
                <a:latin typeface="Trebuchet MS" panose="020B0603020202020204" pitchFamily="34" charset="0"/>
              </a:rPr>
              <a:t>2</a:t>
            </a:r>
            <a:r>
              <a:rPr lang="nl-NL" sz="2800" b="1" u="sng">
                <a:latin typeface="Trebuchet MS" panose="020B0603020202020204" pitchFamily="34" charset="0"/>
              </a:rPr>
              <a:t>,</a:t>
            </a:r>
            <a:r>
              <a:rPr lang="nl-NL" sz="2800" b="1">
                <a:solidFill>
                  <a:srgbClr val="FF0000"/>
                </a:solidFill>
                <a:latin typeface="Trebuchet MS" panose="020B0603020202020204" pitchFamily="34" charset="0"/>
              </a:rPr>
              <a:t>6 × 10 = 26</a:t>
            </a:r>
            <a:r>
              <a:rPr lang="nl-NL" sz="2800" b="1" u="sng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</a:rPr>
              <a:t>,</a:t>
            </a:r>
            <a:r>
              <a:rPr lang="nl-NL" sz="2800" b="1">
                <a:solidFill>
                  <a:srgbClr val="FF0000"/>
                </a:solidFill>
                <a:latin typeface="Trebuchet MS" panose="020B0603020202020204" pitchFamily="34" charset="0"/>
              </a:rPr>
              <a:t>			26 : 10 = 2</a:t>
            </a:r>
            <a:r>
              <a:rPr lang="nl-NL" sz="2800" b="1" u="sng">
                <a:latin typeface="Trebuchet MS" panose="020B0603020202020204" pitchFamily="34" charset="0"/>
              </a:rPr>
              <a:t>,</a:t>
            </a:r>
            <a:r>
              <a:rPr lang="nl-NL" sz="2800" b="1">
                <a:solidFill>
                  <a:srgbClr val="FF0000"/>
                </a:solidFill>
                <a:latin typeface="Trebuchet MS" panose="020B0603020202020204" pitchFamily="34" charset="0"/>
              </a:rPr>
              <a:t>6		(26 = 26,0</a:t>
            </a:r>
            <a:r>
              <a:rPr lang="nl-NL" sz="2800" b="1">
                <a:solidFill>
                  <a:srgbClr val="FF9999"/>
                </a:solidFill>
                <a:latin typeface="Trebuchet MS" panose="020B0603020202020204" pitchFamily="34" charset="0"/>
              </a:rPr>
              <a:t>0</a:t>
            </a:r>
            <a:r>
              <a:rPr lang="nl-NL" sz="2800" b="1">
                <a:solidFill>
                  <a:srgbClr val="FFCCCC"/>
                </a:solidFill>
                <a:latin typeface="Trebuchet MS" panose="020B0603020202020204" pitchFamily="34" charset="0"/>
              </a:rPr>
              <a:t>00</a:t>
            </a:r>
            <a:r>
              <a:rPr lang="nl-NL" sz="2800" b="1">
                <a:solidFill>
                  <a:srgbClr val="FF0000"/>
                </a:solidFill>
                <a:latin typeface="Trebuchet MS" panose="020B0603020202020204" pitchFamily="34" charset="0"/>
              </a:rPr>
              <a:t>)</a:t>
            </a:r>
          </a:p>
          <a:p>
            <a:r>
              <a:rPr lang="nl-NL" sz="2800" b="1">
                <a:solidFill>
                  <a:srgbClr val="FF0000"/>
                </a:solidFill>
                <a:latin typeface="Trebuchet MS" panose="020B0603020202020204" pitchFamily="34" charset="0"/>
              </a:rPr>
              <a:t>0</a:t>
            </a:r>
            <a:r>
              <a:rPr lang="nl-NL" sz="2800" b="1" u="sng">
                <a:latin typeface="Trebuchet MS" panose="020B0603020202020204" pitchFamily="34" charset="0"/>
              </a:rPr>
              <a:t>,</a:t>
            </a:r>
            <a:r>
              <a:rPr lang="nl-NL" sz="2800" b="1">
                <a:solidFill>
                  <a:srgbClr val="FF0000"/>
                </a:solidFill>
                <a:latin typeface="Trebuchet MS" panose="020B0603020202020204" pitchFamily="34" charset="0"/>
              </a:rPr>
              <a:t>014 × 10 = 0</a:t>
            </a:r>
            <a:r>
              <a:rPr lang="nl-NL" sz="2800" b="1" u="sng">
                <a:latin typeface="Trebuchet MS" panose="020B0603020202020204" pitchFamily="34" charset="0"/>
              </a:rPr>
              <a:t>,</a:t>
            </a:r>
            <a:r>
              <a:rPr lang="nl-NL" sz="2800" b="1">
                <a:solidFill>
                  <a:srgbClr val="FF0000"/>
                </a:solidFill>
                <a:latin typeface="Trebuchet MS" panose="020B0603020202020204" pitchFamily="34" charset="0"/>
              </a:rPr>
              <a:t>14		0</a:t>
            </a:r>
            <a:r>
              <a:rPr lang="nl-NL" sz="2800" b="1" u="sng">
                <a:latin typeface="Trebuchet MS" panose="020B0603020202020204" pitchFamily="34" charset="0"/>
              </a:rPr>
              <a:t>,</a:t>
            </a:r>
            <a:r>
              <a:rPr lang="nl-NL" sz="2800" b="1">
                <a:solidFill>
                  <a:srgbClr val="FF0000"/>
                </a:solidFill>
                <a:latin typeface="Trebuchet MS" panose="020B0603020202020204" pitchFamily="34" charset="0"/>
              </a:rPr>
              <a:t>14 : 10 = 0</a:t>
            </a:r>
            <a:r>
              <a:rPr lang="nl-NL" sz="2800" b="1" u="sng">
                <a:latin typeface="Trebuchet MS" panose="020B0603020202020204" pitchFamily="34" charset="0"/>
              </a:rPr>
              <a:t>,</a:t>
            </a:r>
            <a:r>
              <a:rPr lang="nl-NL" sz="2800" b="1">
                <a:solidFill>
                  <a:srgbClr val="FF0000"/>
                </a:solidFill>
                <a:latin typeface="Trebuchet MS" panose="020B0603020202020204" pitchFamily="34" charset="0"/>
              </a:rPr>
              <a:t>014	(</a:t>
            </a:r>
            <a:r>
              <a:rPr lang="nl-NL" sz="2800" b="1">
                <a:solidFill>
                  <a:srgbClr val="FFCCCC"/>
                </a:solidFill>
                <a:latin typeface="Trebuchet MS" panose="020B0603020202020204" pitchFamily="34" charset="0"/>
              </a:rPr>
              <a:t>0</a:t>
            </a:r>
            <a:r>
              <a:rPr lang="nl-NL" sz="2800" b="1">
                <a:solidFill>
                  <a:srgbClr val="FF9999"/>
                </a:solidFill>
                <a:latin typeface="Trebuchet MS" panose="020B0603020202020204" pitchFamily="34" charset="0"/>
              </a:rPr>
              <a:t>0</a:t>
            </a:r>
            <a:r>
              <a:rPr lang="nl-NL" sz="2800" b="1">
                <a:solidFill>
                  <a:srgbClr val="FF0000"/>
                </a:solidFill>
                <a:latin typeface="Trebuchet MS" panose="020B0603020202020204" pitchFamily="34" charset="0"/>
              </a:rPr>
              <a:t>0,14 = 0,14)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8CB047A4-A606-6DB1-B04A-136181D7DB41}"/>
              </a:ext>
            </a:extLst>
          </p:cNvPr>
          <p:cNvSpPr txBox="1"/>
          <p:nvPr/>
        </p:nvSpPr>
        <p:spPr>
          <a:xfrm>
            <a:off x="1609895" y="3796671"/>
            <a:ext cx="550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>
                <a:sym typeface="Wingdings 2" panose="05020102010507070707" pitchFamily="18" charset="2"/>
              </a:rPr>
              <a:t></a:t>
            </a:r>
            <a:endParaRPr lang="nl-NL" sz="3200"/>
          </a:p>
        </p:txBody>
      </p: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EC616930-E27E-7286-38FE-DFAA8C102040}"/>
              </a:ext>
            </a:extLst>
          </p:cNvPr>
          <p:cNvCxnSpPr/>
          <p:nvPr/>
        </p:nvCxnSpPr>
        <p:spPr>
          <a:xfrm>
            <a:off x="1236515" y="4381446"/>
            <a:ext cx="134112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vak 17">
            <a:extLst>
              <a:ext uri="{FF2B5EF4-FFF2-40B4-BE49-F238E27FC236}">
                <a16:creationId xmlns:a16="http://schemas.microsoft.com/office/drawing/2014/main" id="{91731A37-AE83-F462-1DFE-8CF8AF652390}"/>
              </a:ext>
            </a:extLst>
          </p:cNvPr>
          <p:cNvSpPr txBox="1"/>
          <p:nvPr/>
        </p:nvSpPr>
        <p:spPr>
          <a:xfrm>
            <a:off x="831823" y="3789547"/>
            <a:ext cx="4106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800" b="1">
                <a:latin typeface="Trebuchet MS" panose="020B0603020202020204" pitchFamily="34" charset="0"/>
              </a:rPr>
              <a:t>,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371B4291-3F33-1DAF-C58A-51144F9B023A}"/>
              </a:ext>
            </a:extLst>
          </p:cNvPr>
          <p:cNvSpPr txBox="1"/>
          <p:nvPr/>
        </p:nvSpPr>
        <p:spPr>
          <a:xfrm>
            <a:off x="2505358" y="3788485"/>
            <a:ext cx="4106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800" b="1">
                <a:latin typeface="Trebuchet MS" panose="020B0603020202020204" pitchFamily="34" charset="0"/>
              </a:rPr>
              <a:t>,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5AA8365E-98A5-9920-260A-0A1991615A05}"/>
              </a:ext>
            </a:extLst>
          </p:cNvPr>
          <p:cNvSpPr txBox="1"/>
          <p:nvPr/>
        </p:nvSpPr>
        <p:spPr>
          <a:xfrm>
            <a:off x="5402691" y="3796671"/>
            <a:ext cx="550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>
                <a:sym typeface="Wingdings 2" panose="05020102010507070707" pitchFamily="18" charset="2"/>
              </a:rPr>
              <a:t></a:t>
            </a:r>
            <a:endParaRPr lang="nl-NL" sz="3200"/>
          </a:p>
        </p:txBody>
      </p:sp>
      <p:cxnSp>
        <p:nvCxnSpPr>
          <p:cNvPr id="25" name="Rechte verbindingslijn met pijl 24">
            <a:extLst>
              <a:ext uri="{FF2B5EF4-FFF2-40B4-BE49-F238E27FC236}">
                <a16:creationId xmlns:a16="http://schemas.microsoft.com/office/drawing/2014/main" id="{0CC725F3-80E0-610E-17FF-921D05900FBD}"/>
              </a:ext>
            </a:extLst>
          </p:cNvPr>
          <p:cNvCxnSpPr>
            <a:cxnSpLocks/>
          </p:cNvCxnSpPr>
          <p:nvPr/>
        </p:nvCxnSpPr>
        <p:spPr>
          <a:xfrm rot="10800000">
            <a:off x="5029311" y="4381446"/>
            <a:ext cx="134112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kstvak 25">
            <a:extLst>
              <a:ext uri="{FF2B5EF4-FFF2-40B4-BE49-F238E27FC236}">
                <a16:creationId xmlns:a16="http://schemas.microsoft.com/office/drawing/2014/main" id="{23CEDDB4-34D0-570B-43C8-2102A1EA031D}"/>
              </a:ext>
            </a:extLst>
          </p:cNvPr>
          <p:cNvSpPr txBox="1"/>
          <p:nvPr/>
        </p:nvSpPr>
        <p:spPr>
          <a:xfrm>
            <a:off x="4624619" y="3789547"/>
            <a:ext cx="4106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800" b="1">
                <a:latin typeface="Trebuchet MS" panose="020B0603020202020204" pitchFamily="34" charset="0"/>
              </a:rPr>
              <a:t>,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7E217F3B-5CFD-8BEE-8D59-EE35FB705932}"/>
              </a:ext>
            </a:extLst>
          </p:cNvPr>
          <p:cNvSpPr txBox="1"/>
          <p:nvPr/>
        </p:nvSpPr>
        <p:spPr>
          <a:xfrm>
            <a:off x="6298154" y="3788485"/>
            <a:ext cx="4106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800" b="1">
                <a:latin typeface="Trebuchet MS" panose="020B0603020202020204" pitchFamily="34" charset="0"/>
              </a:rPr>
              <a:t>,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63D42A33-4066-A772-B1AE-E64A01D26199}"/>
              </a:ext>
            </a:extLst>
          </p:cNvPr>
          <p:cNvSpPr txBox="1"/>
          <p:nvPr/>
        </p:nvSpPr>
        <p:spPr>
          <a:xfrm>
            <a:off x="1194381" y="1958475"/>
            <a:ext cx="15981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8</a:t>
            </a:r>
            <a:r>
              <a:rPr lang="nl-NL" sz="3200" b="1">
                <a:solidFill>
                  <a:schemeClr val="bg1">
                    <a:lumMod val="85000"/>
                  </a:schemeClr>
                </a:solidFill>
                <a:latin typeface="Trebuchet MS" panose="020B0603020202020204" pitchFamily="34" charset="0"/>
              </a:rPr>
              <a:t>8</a:t>
            </a:r>
            <a:r>
              <a:rPr lang="nl-NL" sz="3200" b="1">
                <a:solidFill>
                  <a:schemeClr val="bg1">
                    <a:lumMod val="75000"/>
                  </a:schemeClr>
                </a:solidFill>
                <a:latin typeface="Trebuchet MS" panose="020B0603020202020204" pitchFamily="34" charset="0"/>
              </a:rPr>
              <a:t>8</a:t>
            </a:r>
            <a:r>
              <a:rPr lang="nl-NL" sz="3200" b="1" u="sng">
                <a:latin typeface="Trebuchet MS" panose="020B0603020202020204" pitchFamily="34" charset="0"/>
              </a:rPr>
              <a:t>0</a:t>
            </a:r>
            <a:endParaRPr lang="nl-NL" sz="3200" b="1" u="sng"/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C2D352A0-2FD4-0C21-2A54-18C1D3C66CCC}"/>
              </a:ext>
            </a:extLst>
          </p:cNvPr>
          <p:cNvSpPr txBox="1"/>
          <p:nvPr/>
        </p:nvSpPr>
        <p:spPr>
          <a:xfrm>
            <a:off x="4497875" y="1958475"/>
            <a:ext cx="15981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8</a:t>
            </a:r>
            <a:r>
              <a:rPr lang="nl-NL" sz="3200" b="1">
                <a:solidFill>
                  <a:schemeClr val="bg1">
                    <a:lumMod val="85000"/>
                  </a:schemeClr>
                </a:solidFill>
                <a:latin typeface="Trebuchet MS" panose="020B0603020202020204" pitchFamily="34" charset="0"/>
              </a:rPr>
              <a:t>8</a:t>
            </a:r>
            <a:r>
              <a:rPr lang="nl-NL" sz="3200" b="1">
                <a:solidFill>
                  <a:schemeClr val="bg1">
                    <a:lumMod val="75000"/>
                  </a:schemeClr>
                </a:solidFill>
                <a:latin typeface="Trebuchet MS" panose="020B0603020202020204" pitchFamily="34" charset="0"/>
              </a:rPr>
              <a:t>8</a:t>
            </a:r>
            <a:r>
              <a:rPr lang="nl-NL" sz="3200" b="1" u="sng">
                <a:latin typeface="Trebuchet MS" panose="020B0603020202020204" pitchFamily="34" charset="0"/>
              </a:rPr>
              <a:t>0</a:t>
            </a:r>
            <a:endParaRPr lang="nl-NL" sz="3200" u="sng"/>
          </a:p>
        </p:txBody>
      </p:sp>
      <p:cxnSp>
        <p:nvCxnSpPr>
          <p:cNvPr id="32" name="Rechte verbindingslijn 31">
            <a:extLst>
              <a:ext uri="{FF2B5EF4-FFF2-40B4-BE49-F238E27FC236}">
                <a16:creationId xmlns:a16="http://schemas.microsoft.com/office/drawing/2014/main" id="{51A3F4C4-5150-FC5B-A8F6-F099783A89F5}"/>
              </a:ext>
            </a:extLst>
          </p:cNvPr>
          <p:cNvCxnSpPr>
            <a:cxnSpLocks/>
          </p:cNvCxnSpPr>
          <p:nvPr/>
        </p:nvCxnSpPr>
        <p:spPr>
          <a:xfrm flipV="1">
            <a:off x="5280523" y="1958476"/>
            <a:ext cx="265326" cy="5847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1086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 2">
            <a:extLst>
              <a:ext uri="{FF2B5EF4-FFF2-40B4-BE49-F238E27FC236}">
                <a16:creationId xmlns:a16="http://schemas.microsoft.com/office/drawing/2014/main" id="{11979C03-6616-97A7-A472-BD44DF3301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1390404"/>
              </p:ext>
            </p:extLst>
          </p:nvPr>
        </p:nvGraphicFramePr>
        <p:xfrm>
          <a:off x="359596" y="1850913"/>
          <a:ext cx="11331896" cy="454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4393">
                  <a:extLst>
                    <a:ext uri="{9D8B030D-6E8A-4147-A177-3AD203B41FA5}">
                      <a16:colId xmlns:a16="http://schemas.microsoft.com/office/drawing/2014/main" val="1146759627"/>
                    </a:ext>
                  </a:extLst>
                </a:gridCol>
                <a:gridCol w="557530">
                  <a:extLst>
                    <a:ext uri="{9D8B030D-6E8A-4147-A177-3AD203B41FA5}">
                      <a16:colId xmlns:a16="http://schemas.microsoft.com/office/drawing/2014/main" val="611099471"/>
                    </a:ext>
                  </a:extLst>
                </a:gridCol>
                <a:gridCol w="854393">
                  <a:extLst>
                    <a:ext uri="{9D8B030D-6E8A-4147-A177-3AD203B41FA5}">
                      <a16:colId xmlns:a16="http://schemas.microsoft.com/office/drawing/2014/main" val="3452043589"/>
                    </a:ext>
                  </a:extLst>
                </a:gridCol>
                <a:gridCol w="557530">
                  <a:extLst>
                    <a:ext uri="{9D8B030D-6E8A-4147-A177-3AD203B41FA5}">
                      <a16:colId xmlns:a16="http://schemas.microsoft.com/office/drawing/2014/main" val="4069005560"/>
                    </a:ext>
                  </a:extLst>
                </a:gridCol>
                <a:gridCol w="854393">
                  <a:extLst>
                    <a:ext uri="{9D8B030D-6E8A-4147-A177-3AD203B41FA5}">
                      <a16:colId xmlns:a16="http://schemas.microsoft.com/office/drawing/2014/main" val="523377188"/>
                    </a:ext>
                  </a:extLst>
                </a:gridCol>
                <a:gridCol w="557530">
                  <a:extLst>
                    <a:ext uri="{9D8B030D-6E8A-4147-A177-3AD203B41FA5}">
                      <a16:colId xmlns:a16="http://schemas.microsoft.com/office/drawing/2014/main" val="501310304"/>
                    </a:ext>
                  </a:extLst>
                </a:gridCol>
                <a:gridCol w="854393">
                  <a:extLst>
                    <a:ext uri="{9D8B030D-6E8A-4147-A177-3AD203B41FA5}">
                      <a16:colId xmlns:a16="http://schemas.microsoft.com/office/drawing/2014/main" val="3754593835"/>
                    </a:ext>
                  </a:extLst>
                </a:gridCol>
                <a:gridCol w="594042">
                  <a:extLst>
                    <a:ext uri="{9D8B030D-6E8A-4147-A177-3AD203B41FA5}">
                      <a16:colId xmlns:a16="http://schemas.microsoft.com/office/drawing/2014/main" val="3942644303"/>
                    </a:ext>
                  </a:extLst>
                </a:gridCol>
                <a:gridCol w="854393">
                  <a:extLst>
                    <a:ext uri="{9D8B030D-6E8A-4147-A177-3AD203B41FA5}">
                      <a16:colId xmlns:a16="http://schemas.microsoft.com/office/drawing/2014/main" val="1153951947"/>
                    </a:ext>
                  </a:extLst>
                </a:gridCol>
                <a:gridCol w="557530">
                  <a:extLst>
                    <a:ext uri="{9D8B030D-6E8A-4147-A177-3AD203B41FA5}">
                      <a16:colId xmlns:a16="http://schemas.microsoft.com/office/drawing/2014/main" val="657494943"/>
                    </a:ext>
                  </a:extLst>
                </a:gridCol>
                <a:gridCol w="854393">
                  <a:extLst>
                    <a:ext uri="{9D8B030D-6E8A-4147-A177-3AD203B41FA5}">
                      <a16:colId xmlns:a16="http://schemas.microsoft.com/office/drawing/2014/main" val="3582379079"/>
                    </a:ext>
                  </a:extLst>
                </a:gridCol>
                <a:gridCol w="557530">
                  <a:extLst>
                    <a:ext uri="{9D8B030D-6E8A-4147-A177-3AD203B41FA5}">
                      <a16:colId xmlns:a16="http://schemas.microsoft.com/office/drawing/2014/main" val="3752919253"/>
                    </a:ext>
                  </a:extLst>
                </a:gridCol>
                <a:gridCol w="854393">
                  <a:extLst>
                    <a:ext uri="{9D8B030D-6E8A-4147-A177-3AD203B41FA5}">
                      <a16:colId xmlns:a16="http://schemas.microsoft.com/office/drawing/2014/main" val="2077986210"/>
                    </a:ext>
                  </a:extLst>
                </a:gridCol>
                <a:gridCol w="557530">
                  <a:extLst>
                    <a:ext uri="{9D8B030D-6E8A-4147-A177-3AD203B41FA5}">
                      <a16:colId xmlns:a16="http://schemas.microsoft.com/office/drawing/2014/main" val="2575582387"/>
                    </a:ext>
                  </a:extLst>
                </a:gridCol>
                <a:gridCol w="854393">
                  <a:extLst>
                    <a:ext uri="{9D8B030D-6E8A-4147-A177-3AD203B41FA5}">
                      <a16:colId xmlns:a16="http://schemas.microsoft.com/office/drawing/2014/main" val="2101632894"/>
                    </a:ext>
                  </a:extLst>
                </a:gridCol>
                <a:gridCol w="557530">
                  <a:extLst>
                    <a:ext uri="{9D8B030D-6E8A-4147-A177-3AD203B41FA5}">
                      <a16:colId xmlns:a16="http://schemas.microsoft.com/office/drawing/2014/main" val="38031250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nl-NL" sz="3200" dirty="0">
                          <a:latin typeface="Trebuchet MS" panose="020B0603020202020204" pitchFamily="34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nl-NL" sz="3200" b="1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3200" dirty="0">
                          <a:latin typeface="Trebuchet MS" panose="020B0603020202020204" pitchFamily="34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nl-NL" sz="3200" b="1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3200" dirty="0">
                          <a:latin typeface="Trebuchet MS" panose="020B0603020202020204" pitchFamily="34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nl-NL" sz="3200" b="1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3200" baseline="0" dirty="0">
                          <a:latin typeface="Trebuchet MS" panose="020B0603020202020204" pitchFamily="34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nl-NL" sz="3200" baseline="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3200" baseline="0" dirty="0">
                          <a:latin typeface="Trebuchet MS" panose="020B0603020202020204" pitchFamily="34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nl-NL" sz="3200" baseline="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3200" baseline="0" dirty="0">
                          <a:latin typeface="Trebuchet MS" panose="020B0603020202020204" pitchFamily="34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nl-NL" sz="3200" baseline="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3200" baseline="0" dirty="0">
                          <a:latin typeface="Trebuchet MS" panose="020B0603020202020204" pitchFamily="34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nl-NL" sz="3200" baseline="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3200" baseline="0" dirty="0">
                          <a:latin typeface="Trebuchet MS" panose="020B0603020202020204" pitchFamily="34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3200" baseline="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61525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1×2=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  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1×3=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  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1×4=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  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1×5=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  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1×6=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  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1×7=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  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1×8=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  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1×9=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  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23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2×2=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  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2×3=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  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2×4=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  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2×5=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2×6=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2×7=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2×8=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16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2×9=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18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6007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3×2=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  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3×3=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  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3×4=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3×5=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15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3×6=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18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3×7=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3×8=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24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3×9=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27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392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4×2=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  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4×3=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4×4=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16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4×5=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20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4×6=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24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4×7=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28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4×8=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32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4×9=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36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2183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5×2=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5×3=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15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5×4=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20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5×5=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25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5×6=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30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5×7=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35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5×8=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40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5×9=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45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3090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6×2=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6×3=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18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6×4=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24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6×5=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30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6×6=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36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6×7=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42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6×8=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48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6×9=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54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339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7×2=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7×3=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7×4=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28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7×5=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35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7×6=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42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7×7=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49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7×8=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56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7×9=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63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2555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8×2=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16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8×3=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24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8×4=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32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8×5=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40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8×6=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48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8×7=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56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8×8=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64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8×9=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72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8428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9×2=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18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9×3=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27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9×4=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36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9×5=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45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9×6=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54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9×7=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63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9×8=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72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9×9=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81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9357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10×2=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20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10×3=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30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10×4=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40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10×5=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50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10×6=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60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10×7=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70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10×8=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80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latin typeface="Trebuchet MS" panose="020B0603020202020204" pitchFamily="34" charset="0"/>
                        </a:rPr>
                        <a:t>10×9=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1" dirty="0">
                          <a:latin typeface="Trebuchet MS" panose="020B0603020202020204" pitchFamily="34" charset="0"/>
                        </a:rPr>
                        <a:t>90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3187774"/>
                  </a:ext>
                </a:extLst>
              </a:tr>
            </a:tbl>
          </a:graphicData>
        </a:graphic>
      </p:graphicFrame>
      <p:sp>
        <p:nvSpPr>
          <p:cNvPr id="4" name="Tekstvak 3">
            <a:extLst>
              <a:ext uri="{FF2B5EF4-FFF2-40B4-BE49-F238E27FC236}">
                <a16:creationId xmlns:a16="http://schemas.microsoft.com/office/drawing/2014/main" id="{ABA83AC5-D815-0C9B-22F0-51D01E7645DB}"/>
              </a:ext>
            </a:extLst>
          </p:cNvPr>
          <p:cNvSpPr txBox="1"/>
          <p:nvPr/>
        </p:nvSpPr>
        <p:spPr>
          <a:xfrm>
            <a:off x="2099810" y="187565"/>
            <a:ext cx="92605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Trebuchet MS" panose="020B0603020202020204" pitchFamily="34" charset="0"/>
              </a:rPr>
              <a:t>Tafels</a:t>
            </a:r>
            <a:r>
              <a:rPr lang="en-US" sz="3600" dirty="0">
                <a:latin typeface="Trebuchet MS" panose="020B0603020202020204" pitchFamily="34" charset="0"/>
              </a:rPr>
              <a:t> van </a:t>
            </a:r>
            <a:r>
              <a:rPr lang="en-US" sz="3600" b="1" dirty="0" err="1">
                <a:latin typeface="Trebuchet MS" panose="020B0603020202020204" pitchFamily="34" charset="0"/>
              </a:rPr>
              <a:t>vermenigvuldiging</a:t>
            </a:r>
            <a:r>
              <a:rPr lang="en-US" sz="3600" b="1" dirty="0">
                <a:latin typeface="Trebuchet MS" panose="020B0603020202020204" pitchFamily="34" charset="0"/>
              </a:rPr>
              <a:t> ×</a:t>
            </a:r>
          </a:p>
          <a:p>
            <a:r>
              <a:rPr lang="en-US" i="1" dirty="0">
                <a:latin typeface="Trebuchet MS" panose="020B0603020202020204" pitchFamily="34" charset="0"/>
              </a:rPr>
              <a:t>Tips: 	</a:t>
            </a:r>
            <a:r>
              <a:rPr lang="en-US" i="1" dirty="0" err="1">
                <a:latin typeface="Trebuchet MS" panose="020B0603020202020204" pitchFamily="34" charset="0"/>
              </a:rPr>
              <a:t>Uit</a:t>
            </a:r>
            <a:r>
              <a:rPr lang="en-US" i="1" dirty="0">
                <a:latin typeface="Trebuchet MS" panose="020B0603020202020204" pitchFamily="34" charset="0"/>
              </a:rPr>
              <a:t> je </a:t>
            </a:r>
            <a:r>
              <a:rPr lang="en-US" i="1" dirty="0" err="1">
                <a:latin typeface="Trebuchet MS" panose="020B0603020202020204" pitchFamily="34" charset="0"/>
              </a:rPr>
              <a:t>hoofd</a:t>
            </a:r>
            <a:r>
              <a:rPr lang="en-US" i="1" dirty="0">
                <a:latin typeface="Trebuchet MS" panose="020B0603020202020204" pitchFamily="34" charset="0"/>
              </a:rPr>
              <a:t> </a:t>
            </a:r>
            <a:r>
              <a:rPr lang="en-US" i="1" dirty="0" err="1">
                <a:latin typeface="Trebuchet MS" panose="020B0603020202020204" pitchFamily="34" charset="0"/>
              </a:rPr>
              <a:t>leren</a:t>
            </a:r>
            <a:r>
              <a:rPr lang="en-US" i="1" dirty="0">
                <a:latin typeface="Trebuchet MS" panose="020B0603020202020204" pitchFamily="34" charset="0"/>
              </a:rPr>
              <a:t>: </a:t>
            </a:r>
            <a:r>
              <a:rPr lang="en-US" i="1" dirty="0" err="1">
                <a:latin typeface="Trebuchet MS" panose="020B0603020202020204" pitchFamily="34" charset="0"/>
              </a:rPr>
              <a:t>oefenen</a:t>
            </a:r>
            <a:r>
              <a:rPr lang="en-US" i="1" dirty="0">
                <a:latin typeface="Trebuchet MS" panose="020B0603020202020204" pitchFamily="34" charset="0"/>
              </a:rPr>
              <a:t>, </a:t>
            </a:r>
            <a:r>
              <a:rPr lang="en-US" i="1" dirty="0" err="1">
                <a:latin typeface="Trebuchet MS" panose="020B0603020202020204" pitchFamily="34" charset="0"/>
              </a:rPr>
              <a:t>oefenen</a:t>
            </a:r>
            <a:r>
              <a:rPr lang="en-US" i="1" dirty="0">
                <a:latin typeface="Trebuchet MS" panose="020B0603020202020204" pitchFamily="34" charset="0"/>
              </a:rPr>
              <a:t>, </a:t>
            </a:r>
            <a:r>
              <a:rPr lang="en-US" i="1" dirty="0" err="1">
                <a:latin typeface="Trebuchet MS" panose="020B0603020202020204" pitchFamily="34" charset="0"/>
              </a:rPr>
              <a:t>oefenen</a:t>
            </a:r>
            <a:r>
              <a:rPr lang="en-US" i="1" dirty="0">
                <a:latin typeface="Trebuchet MS" panose="020B0603020202020204" pitchFamily="34" charset="0"/>
              </a:rPr>
              <a:t>!</a:t>
            </a:r>
          </a:p>
          <a:p>
            <a:r>
              <a:rPr lang="en-US" i="1" dirty="0">
                <a:latin typeface="Trebuchet MS" panose="020B0603020202020204" pitchFamily="34" charset="0"/>
              </a:rPr>
              <a:t>		Laat </a:t>
            </a:r>
            <a:r>
              <a:rPr lang="en-US" i="1" dirty="0" err="1">
                <a:latin typeface="Trebuchet MS" panose="020B0603020202020204" pitchFamily="34" charset="0"/>
              </a:rPr>
              <a:t>iemand</a:t>
            </a:r>
            <a:r>
              <a:rPr lang="en-US" i="1" dirty="0">
                <a:latin typeface="Trebuchet MS" panose="020B0603020202020204" pitchFamily="34" charset="0"/>
              </a:rPr>
              <a:t> je </a:t>
            </a:r>
            <a:r>
              <a:rPr lang="en-US" i="1" dirty="0" err="1">
                <a:latin typeface="Trebuchet MS" panose="020B0603020202020204" pitchFamily="34" charset="0"/>
              </a:rPr>
              <a:t>overhoren</a:t>
            </a:r>
            <a:r>
              <a:rPr lang="en-US" i="1" dirty="0">
                <a:latin typeface="Trebuchet MS" panose="020B0603020202020204" pitchFamily="34" charset="0"/>
              </a:rPr>
              <a:t>…</a:t>
            </a:r>
            <a:endParaRPr lang="nl-NL" i="1" dirty="0"/>
          </a:p>
        </p:txBody>
      </p:sp>
      <p:pic>
        <p:nvPicPr>
          <p:cNvPr id="1026" name="Picture 2" descr="Duckipedia - Lampje - DonaldDuck.nl">
            <a:extLst>
              <a:ext uri="{FF2B5EF4-FFF2-40B4-BE49-F238E27FC236}">
                <a16:creationId xmlns:a16="http://schemas.microsoft.com/office/drawing/2014/main" id="{1025FC12-1ACC-9FD8-6F1F-14C064971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8" y="289420"/>
            <a:ext cx="766631" cy="99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2A856647-3DFF-06D2-1683-5537D28382CF}"/>
              </a:ext>
            </a:extLst>
          </p:cNvPr>
          <p:cNvSpPr txBox="1"/>
          <p:nvPr/>
        </p:nvSpPr>
        <p:spPr>
          <a:xfrm rot="594557">
            <a:off x="9794463" y="415527"/>
            <a:ext cx="1521626" cy="646331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Trebuchet MS" panose="020B0603020202020204" pitchFamily="34" charset="0"/>
              </a:rPr>
              <a:t>“4 maal 3”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Trebuchet MS" panose="020B0603020202020204" pitchFamily="34" charset="0"/>
              </a:rPr>
              <a:t>= “4 keer 3”</a:t>
            </a:r>
            <a:endParaRPr lang="nl-NL" i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5949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F1103A8-B4F4-B419-6AC0-AEF292127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806" y="147357"/>
            <a:ext cx="8469194" cy="2937752"/>
          </a:xfrm>
          <a:prstGeom prst="rect">
            <a:avLst/>
          </a:prstGeom>
        </p:spPr>
      </p:pic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72FC6EDF-6E6E-3B78-9C80-4E5F165201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871075"/>
              </p:ext>
            </p:extLst>
          </p:nvPr>
        </p:nvGraphicFramePr>
        <p:xfrm>
          <a:off x="154561" y="418109"/>
          <a:ext cx="3660776" cy="53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9040">
                  <a:extLst>
                    <a:ext uri="{9D8B030D-6E8A-4147-A177-3AD203B41FA5}">
                      <a16:colId xmlns:a16="http://schemas.microsoft.com/office/drawing/2014/main" val="1277829828"/>
                    </a:ext>
                  </a:extLst>
                </a:gridCol>
                <a:gridCol w="576263">
                  <a:extLst>
                    <a:ext uri="{9D8B030D-6E8A-4147-A177-3AD203B41FA5}">
                      <a16:colId xmlns:a16="http://schemas.microsoft.com/office/drawing/2014/main" val="1846463249"/>
                    </a:ext>
                  </a:extLst>
                </a:gridCol>
                <a:gridCol w="1262380">
                  <a:extLst>
                    <a:ext uri="{9D8B030D-6E8A-4147-A177-3AD203B41FA5}">
                      <a16:colId xmlns:a16="http://schemas.microsoft.com/office/drawing/2014/main" val="802471072"/>
                    </a:ext>
                  </a:extLst>
                </a:gridCol>
                <a:gridCol w="613093">
                  <a:extLst>
                    <a:ext uri="{9D8B030D-6E8A-4147-A177-3AD203B41FA5}">
                      <a16:colId xmlns:a16="http://schemas.microsoft.com/office/drawing/2014/main" val="1886540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sz="3200">
                          <a:latin typeface="Trebuchet MS" panose="020B0603020202020204" pitchFamily="34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nl-NL" sz="320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3200">
                          <a:latin typeface="Trebuchet MS" panose="020B0603020202020204" pitchFamily="34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3200" b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26530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nl-NL" sz="2000">
                          <a:latin typeface="Arial Narrow" panose="020B0606020202030204" pitchFamily="34" charset="0"/>
                        </a:rPr>
                        <a:t>1 </a:t>
                      </a:r>
                      <a:r>
                        <a:rPr lang="nl-NL" sz="2000">
                          <a:latin typeface="Arial Narrow" panose="020B0606020202030204" pitchFamily="34" charset="0"/>
                          <a:sym typeface="Wingdings 2" panose="05020102010507070707" pitchFamily="18" charset="2"/>
                        </a:rPr>
                        <a:t></a:t>
                      </a:r>
                      <a:r>
                        <a:rPr lang="nl-NL" sz="2000">
                          <a:latin typeface="Arial Narrow" panose="020B0606020202030204" pitchFamily="34" charset="0"/>
                        </a:rPr>
                        <a:t> 11 =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b="1">
                          <a:latin typeface="Arial Narrow" panose="020B0606020202030204" pitchFamily="34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2000">
                          <a:latin typeface="Arial Narrow" panose="020B0606020202030204" pitchFamily="34" charset="0"/>
                        </a:rPr>
                        <a:t>1 </a:t>
                      </a:r>
                      <a:r>
                        <a:rPr lang="nl-NL" sz="2000">
                          <a:latin typeface="Arial Narrow" panose="020B0606020202030204" pitchFamily="34" charset="0"/>
                          <a:sym typeface="Wingdings 2" panose="05020102010507070707" pitchFamily="18" charset="2"/>
                        </a:rPr>
                        <a:t></a:t>
                      </a:r>
                      <a:r>
                        <a:rPr lang="nl-NL" sz="2000">
                          <a:latin typeface="Arial Narrow" panose="020B0606020202030204" pitchFamily="34" charset="0"/>
                        </a:rPr>
                        <a:t> 12 =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b="1">
                          <a:latin typeface="Arial Narrow" panose="020B0606020202030204" pitchFamily="34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0049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nl-NL" sz="2000">
                          <a:latin typeface="Arial Narrow" panose="020B0606020202030204" pitchFamily="34" charset="0"/>
                        </a:rPr>
                        <a:t>2 </a:t>
                      </a:r>
                      <a:r>
                        <a:rPr lang="nl-NL" sz="2000">
                          <a:latin typeface="Arial Narrow" panose="020B0606020202030204" pitchFamily="34" charset="0"/>
                          <a:sym typeface="Wingdings 2" panose="05020102010507070707" pitchFamily="18" charset="2"/>
                        </a:rPr>
                        <a:t></a:t>
                      </a:r>
                      <a:r>
                        <a:rPr lang="nl-NL" sz="2000">
                          <a:latin typeface="Arial Narrow" panose="020B0606020202030204" pitchFamily="34" charset="0"/>
                        </a:rPr>
                        <a:t> 11 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b="1">
                          <a:latin typeface="Arial Narrow" panose="020B0606020202030204" pitchFamily="34" charset="0"/>
                        </a:rPr>
                        <a:t>22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2000">
                          <a:latin typeface="Arial Narrow" panose="020B0606020202030204" pitchFamily="34" charset="0"/>
                        </a:rPr>
                        <a:t>2 </a:t>
                      </a:r>
                      <a:r>
                        <a:rPr lang="nl-NL" sz="2000">
                          <a:latin typeface="Arial Narrow" panose="020B0606020202030204" pitchFamily="34" charset="0"/>
                          <a:sym typeface="Wingdings 2" panose="05020102010507070707" pitchFamily="18" charset="2"/>
                        </a:rPr>
                        <a:t></a:t>
                      </a:r>
                      <a:r>
                        <a:rPr lang="nl-NL" sz="2000">
                          <a:latin typeface="Arial Narrow" panose="020B0606020202030204" pitchFamily="34" charset="0"/>
                        </a:rPr>
                        <a:t> 12 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b="1">
                          <a:latin typeface="Arial Narrow" panose="020B0606020202030204" pitchFamily="34" charset="0"/>
                        </a:rPr>
                        <a:t>24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965008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nl-NL" sz="2000">
                          <a:latin typeface="Arial Narrow" panose="020B0606020202030204" pitchFamily="34" charset="0"/>
                        </a:rPr>
                        <a:t>3 </a:t>
                      </a:r>
                      <a:r>
                        <a:rPr lang="nl-NL" sz="2000">
                          <a:latin typeface="Arial Narrow" panose="020B0606020202030204" pitchFamily="34" charset="0"/>
                          <a:sym typeface="Wingdings 2" panose="05020102010507070707" pitchFamily="18" charset="2"/>
                        </a:rPr>
                        <a:t></a:t>
                      </a:r>
                      <a:r>
                        <a:rPr lang="nl-NL" sz="2000">
                          <a:latin typeface="Arial Narrow" panose="020B0606020202030204" pitchFamily="34" charset="0"/>
                        </a:rPr>
                        <a:t> 11 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b="1">
                          <a:latin typeface="Arial Narrow" panose="020B0606020202030204" pitchFamily="34" charset="0"/>
                        </a:rPr>
                        <a:t>33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2000">
                          <a:latin typeface="Arial Narrow" panose="020B0606020202030204" pitchFamily="34" charset="0"/>
                        </a:rPr>
                        <a:t>3 </a:t>
                      </a:r>
                      <a:r>
                        <a:rPr lang="nl-NL" sz="2000">
                          <a:latin typeface="Arial Narrow" panose="020B0606020202030204" pitchFamily="34" charset="0"/>
                          <a:sym typeface="Wingdings 2" panose="05020102010507070707" pitchFamily="18" charset="2"/>
                        </a:rPr>
                        <a:t></a:t>
                      </a:r>
                      <a:r>
                        <a:rPr lang="nl-NL" sz="2000">
                          <a:latin typeface="Arial Narrow" panose="020B0606020202030204" pitchFamily="34" charset="0"/>
                        </a:rPr>
                        <a:t> 12 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b="1">
                          <a:latin typeface="Arial Narrow" panose="020B0606020202030204" pitchFamily="34" charset="0"/>
                        </a:rPr>
                        <a:t>36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63057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nl-NL" sz="2000">
                          <a:latin typeface="Arial Narrow" panose="020B0606020202030204" pitchFamily="34" charset="0"/>
                        </a:rPr>
                        <a:t>4 </a:t>
                      </a:r>
                      <a:r>
                        <a:rPr lang="nl-NL" sz="2000">
                          <a:latin typeface="Arial Narrow" panose="020B0606020202030204" pitchFamily="34" charset="0"/>
                          <a:sym typeface="Wingdings 2" panose="05020102010507070707" pitchFamily="18" charset="2"/>
                        </a:rPr>
                        <a:t></a:t>
                      </a:r>
                      <a:r>
                        <a:rPr lang="nl-NL" sz="2000">
                          <a:latin typeface="Arial Narrow" panose="020B0606020202030204" pitchFamily="34" charset="0"/>
                        </a:rPr>
                        <a:t> 11 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b="1">
                          <a:latin typeface="Arial Narrow" panose="020B0606020202030204" pitchFamily="34" charset="0"/>
                        </a:rPr>
                        <a:t>44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2000">
                          <a:latin typeface="Arial Narrow" panose="020B0606020202030204" pitchFamily="34" charset="0"/>
                        </a:rPr>
                        <a:t>4 </a:t>
                      </a:r>
                      <a:r>
                        <a:rPr lang="nl-NL" sz="2000">
                          <a:latin typeface="Arial Narrow" panose="020B0606020202030204" pitchFamily="34" charset="0"/>
                          <a:sym typeface="Wingdings 2" panose="05020102010507070707" pitchFamily="18" charset="2"/>
                        </a:rPr>
                        <a:t></a:t>
                      </a:r>
                      <a:r>
                        <a:rPr lang="nl-NL" sz="2000">
                          <a:latin typeface="Arial Narrow" panose="020B0606020202030204" pitchFamily="34" charset="0"/>
                        </a:rPr>
                        <a:t> 12 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b="1">
                          <a:latin typeface="Arial Narrow" panose="020B0606020202030204" pitchFamily="34" charset="0"/>
                        </a:rPr>
                        <a:t>48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15612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nl-NL" sz="2000">
                          <a:latin typeface="Arial Narrow" panose="020B0606020202030204" pitchFamily="34" charset="0"/>
                        </a:rPr>
                        <a:t>5 </a:t>
                      </a:r>
                      <a:r>
                        <a:rPr lang="nl-NL" sz="2000">
                          <a:latin typeface="Arial Narrow" panose="020B0606020202030204" pitchFamily="34" charset="0"/>
                          <a:sym typeface="Wingdings 2" panose="05020102010507070707" pitchFamily="18" charset="2"/>
                        </a:rPr>
                        <a:t></a:t>
                      </a:r>
                      <a:r>
                        <a:rPr lang="nl-NL" sz="2000">
                          <a:latin typeface="Arial Narrow" panose="020B0606020202030204" pitchFamily="34" charset="0"/>
                        </a:rPr>
                        <a:t> 11 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b="1">
                          <a:latin typeface="Arial Narrow" panose="020B0606020202030204" pitchFamily="34" charset="0"/>
                        </a:rPr>
                        <a:t>55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2000">
                          <a:latin typeface="Arial Narrow" panose="020B0606020202030204" pitchFamily="34" charset="0"/>
                        </a:rPr>
                        <a:t>5 </a:t>
                      </a:r>
                      <a:r>
                        <a:rPr lang="nl-NL" sz="2000">
                          <a:latin typeface="Arial Narrow" panose="020B0606020202030204" pitchFamily="34" charset="0"/>
                          <a:sym typeface="Wingdings 2" panose="05020102010507070707" pitchFamily="18" charset="2"/>
                        </a:rPr>
                        <a:t></a:t>
                      </a:r>
                      <a:r>
                        <a:rPr lang="nl-NL" sz="2000">
                          <a:latin typeface="Arial Narrow" panose="020B0606020202030204" pitchFamily="34" charset="0"/>
                        </a:rPr>
                        <a:t> 12 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b="1">
                          <a:latin typeface="Arial Narrow" panose="020B0606020202030204" pitchFamily="34" charset="0"/>
                        </a:rPr>
                        <a:t>60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392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nl-NL" sz="2000">
                          <a:latin typeface="Arial Narrow" panose="020B0606020202030204" pitchFamily="34" charset="0"/>
                        </a:rPr>
                        <a:t>6 </a:t>
                      </a:r>
                      <a:r>
                        <a:rPr lang="nl-NL" sz="2000">
                          <a:latin typeface="Arial Narrow" panose="020B0606020202030204" pitchFamily="34" charset="0"/>
                          <a:sym typeface="Wingdings 2" panose="05020102010507070707" pitchFamily="18" charset="2"/>
                        </a:rPr>
                        <a:t></a:t>
                      </a:r>
                      <a:r>
                        <a:rPr lang="nl-NL" sz="2000">
                          <a:latin typeface="Arial Narrow" panose="020B0606020202030204" pitchFamily="34" charset="0"/>
                        </a:rPr>
                        <a:t> 11 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b="1">
                          <a:latin typeface="Arial Narrow" panose="020B0606020202030204" pitchFamily="34" charset="0"/>
                        </a:rPr>
                        <a:t>66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2000">
                          <a:latin typeface="Arial Narrow" panose="020B0606020202030204" pitchFamily="34" charset="0"/>
                        </a:rPr>
                        <a:t>6 </a:t>
                      </a:r>
                      <a:r>
                        <a:rPr lang="nl-NL" sz="2000">
                          <a:latin typeface="Arial Narrow" panose="020B0606020202030204" pitchFamily="34" charset="0"/>
                          <a:sym typeface="Wingdings 2" panose="05020102010507070707" pitchFamily="18" charset="2"/>
                        </a:rPr>
                        <a:t></a:t>
                      </a:r>
                      <a:r>
                        <a:rPr lang="nl-NL" sz="2000">
                          <a:latin typeface="Arial Narrow" panose="020B0606020202030204" pitchFamily="34" charset="0"/>
                        </a:rPr>
                        <a:t> 12 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b="1">
                          <a:latin typeface="Arial Narrow" panose="020B0606020202030204" pitchFamily="34" charset="0"/>
                        </a:rPr>
                        <a:t>72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39085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nl-NL" sz="2000">
                          <a:latin typeface="Arial Narrow" panose="020B0606020202030204" pitchFamily="34" charset="0"/>
                        </a:rPr>
                        <a:t>7 </a:t>
                      </a:r>
                      <a:r>
                        <a:rPr lang="nl-NL" sz="2000">
                          <a:latin typeface="Arial Narrow" panose="020B0606020202030204" pitchFamily="34" charset="0"/>
                          <a:sym typeface="Wingdings 2" panose="05020102010507070707" pitchFamily="18" charset="2"/>
                        </a:rPr>
                        <a:t></a:t>
                      </a:r>
                      <a:r>
                        <a:rPr lang="nl-NL" sz="2000">
                          <a:latin typeface="Arial Narrow" panose="020B0606020202030204" pitchFamily="34" charset="0"/>
                        </a:rPr>
                        <a:t> 11 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b="1">
                          <a:latin typeface="Arial Narrow" panose="020B0606020202030204" pitchFamily="34" charset="0"/>
                        </a:rPr>
                        <a:t>77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2000">
                          <a:latin typeface="Arial Narrow" panose="020B0606020202030204" pitchFamily="34" charset="0"/>
                        </a:rPr>
                        <a:t>7 </a:t>
                      </a:r>
                      <a:r>
                        <a:rPr lang="nl-NL" sz="2000">
                          <a:latin typeface="Arial Narrow" panose="020B0606020202030204" pitchFamily="34" charset="0"/>
                          <a:sym typeface="Wingdings 2" panose="05020102010507070707" pitchFamily="18" charset="2"/>
                        </a:rPr>
                        <a:t></a:t>
                      </a:r>
                      <a:r>
                        <a:rPr lang="nl-NL" sz="2000">
                          <a:latin typeface="Arial Narrow" panose="020B0606020202030204" pitchFamily="34" charset="0"/>
                        </a:rPr>
                        <a:t> 12 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b="1">
                          <a:latin typeface="Arial Narrow" panose="020B0606020202030204" pitchFamily="34" charset="0"/>
                        </a:rPr>
                        <a:t>84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86885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nl-NL" sz="2000">
                          <a:latin typeface="Arial Narrow" panose="020B0606020202030204" pitchFamily="34" charset="0"/>
                        </a:rPr>
                        <a:t>8 </a:t>
                      </a:r>
                      <a:r>
                        <a:rPr lang="nl-NL" sz="2000">
                          <a:latin typeface="Arial Narrow" panose="020B0606020202030204" pitchFamily="34" charset="0"/>
                          <a:sym typeface="Wingdings 2" panose="05020102010507070707" pitchFamily="18" charset="2"/>
                        </a:rPr>
                        <a:t></a:t>
                      </a:r>
                      <a:r>
                        <a:rPr lang="nl-NL" sz="2000">
                          <a:latin typeface="Arial Narrow" panose="020B0606020202030204" pitchFamily="34" charset="0"/>
                        </a:rPr>
                        <a:t> 11 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b="1">
                          <a:latin typeface="Arial Narrow" panose="020B0606020202030204" pitchFamily="34" charset="0"/>
                        </a:rPr>
                        <a:t>88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2000">
                          <a:latin typeface="Arial Narrow" panose="020B0606020202030204" pitchFamily="34" charset="0"/>
                        </a:rPr>
                        <a:t>8 </a:t>
                      </a:r>
                      <a:r>
                        <a:rPr lang="nl-NL" sz="2000">
                          <a:latin typeface="Arial Narrow" panose="020B0606020202030204" pitchFamily="34" charset="0"/>
                          <a:sym typeface="Wingdings 2" panose="05020102010507070707" pitchFamily="18" charset="2"/>
                        </a:rPr>
                        <a:t></a:t>
                      </a:r>
                      <a:r>
                        <a:rPr lang="nl-NL" sz="2000">
                          <a:latin typeface="Arial Narrow" panose="020B0606020202030204" pitchFamily="34" charset="0"/>
                        </a:rPr>
                        <a:t> 12 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b="1">
                          <a:latin typeface="Arial Narrow" panose="020B0606020202030204" pitchFamily="34" charset="0"/>
                        </a:rPr>
                        <a:t>96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14986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nl-NL" sz="2000">
                          <a:latin typeface="Arial Narrow" panose="020B0606020202030204" pitchFamily="34" charset="0"/>
                        </a:rPr>
                        <a:t>9 </a:t>
                      </a:r>
                      <a:r>
                        <a:rPr lang="nl-NL" sz="2000">
                          <a:latin typeface="Arial Narrow" panose="020B0606020202030204" pitchFamily="34" charset="0"/>
                          <a:sym typeface="Wingdings 2" panose="05020102010507070707" pitchFamily="18" charset="2"/>
                        </a:rPr>
                        <a:t></a:t>
                      </a:r>
                      <a:r>
                        <a:rPr lang="nl-NL" sz="2000">
                          <a:latin typeface="Arial Narrow" panose="020B0606020202030204" pitchFamily="34" charset="0"/>
                        </a:rPr>
                        <a:t> 11 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b="1">
                          <a:latin typeface="Arial Narrow" panose="020B0606020202030204" pitchFamily="34" charset="0"/>
                        </a:rPr>
                        <a:t>99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2000">
                          <a:latin typeface="Arial Narrow" panose="020B0606020202030204" pitchFamily="34" charset="0"/>
                        </a:rPr>
                        <a:t>9 </a:t>
                      </a:r>
                      <a:r>
                        <a:rPr lang="nl-NL" sz="2000">
                          <a:latin typeface="Arial Narrow" panose="020B0606020202030204" pitchFamily="34" charset="0"/>
                          <a:sym typeface="Wingdings 2" panose="05020102010507070707" pitchFamily="18" charset="2"/>
                        </a:rPr>
                        <a:t></a:t>
                      </a:r>
                      <a:r>
                        <a:rPr lang="nl-NL" sz="2000">
                          <a:latin typeface="Arial Narrow" panose="020B0606020202030204" pitchFamily="34" charset="0"/>
                        </a:rPr>
                        <a:t> 12 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b="1">
                          <a:latin typeface="Arial Narrow" panose="020B0606020202030204" pitchFamily="34" charset="0"/>
                        </a:rPr>
                        <a:t>108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88783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nl-NL" sz="2000">
                          <a:latin typeface="Arial Narrow" panose="020B0606020202030204" pitchFamily="34" charset="0"/>
                        </a:rPr>
                        <a:t>10 </a:t>
                      </a:r>
                      <a:r>
                        <a:rPr lang="nl-NL" sz="2000">
                          <a:latin typeface="Arial Narrow" panose="020B0606020202030204" pitchFamily="34" charset="0"/>
                          <a:sym typeface="Wingdings 2" panose="05020102010507070707" pitchFamily="18" charset="2"/>
                        </a:rPr>
                        <a:t></a:t>
                      </a:r>
                      <a:r>
                        <a:rPr lang="nl-NL" sz="2000">
                          <a:latin typeface="Arial Narrow" panose="020B0606020202030204" pitchFamily="34" charset="0"/>
                        </a:rPr>
                        <a:t> 11 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b="1">
                          <a:latin typeface="Arial Narrow" panose="020B0606020202030204" pitchFamily="34" charset="0"/>
                        </a:rPr>
                        <a:t>110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2000">
                          <a:latin typeface="Arial Narrow" panose="020B0606020202030204" pitchFamily="34" charset="0"/>
                        </a:rPr>
                        <a:t>10 </a:t>
                      </a:r>
                      <a:r>
                        <a:rPr lang="nl-NL" sz="2000">
                          <a:latin typeface="Arial Narrow" panose="020B0606020202030204" pitchFamily="34" charset="0"/>
                          <a:sym typeface="Wingdings 2" panose="05020102010507070707" pitchFamily="18" charset="2"/>
                        </a:rPr>
                        <a:t></a:t>
                      </a:r>
                      <a:r>
                        <a:rPr lang="nl-NL" sz="2000">
                          <a:latin typeface="Arial Narrow" panose="020B0606020202030204" pitchFamily="34" charset="0"/>
                        </a:rPr>
                        <a:t> 12 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b="1">
                          <a:latin typeface="Arial Narrow" panose="020B0606020202030204" pitchFamily="34" charset="0"/>
                        </a:rPr>
                        <a:t>120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2568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nl-NL" sz="2000">
                          <a:latin typeface="Arial Narrow" panose="020B0606020202030204" pitchFamily="34" charset="0"/>
                        </a:rPr>
                        <a:t>11 </a:t>
                      </a:r>
                      <a:r>
                        <a:rPr lang="nl-NL" sz="2000">
                          <a:latin typeface="Arial Narrow" panose="020B0606020202030204" pitchFamily="34" charset="0"/>
                          <a:sym typeface="Wingdings 2" panose="05020102010507070707" pitchFamily="18" charset="2"/>
                        </a:rPr>
                        <a:t></a:t>
                      </a:r>
                      <a:r>
                        <a:rPr lang="nl-NL" sz="2000">
                          <a:latin typeface="Arial Narrow" panose="020B0606020202030204" pitchFamily="34" charset="0"/>
                        </a:rPr>
                        <a:t> 11 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b="1">
                          <a:latin typeface="Arial Narrow" panose="020B0606020202030204" pitchFamily="34" charset="0"/>
                        </a:rPr>
                        <a:t>121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2000">
                          <a:latin typeface="Arial Narrow" panose="020B0606020202030204" pitchFamily="34" charset="0"/>
                        </a:rPr>
                        <a:t>11 </a:t>
                      </a:r>
                      <a:r>
                        <a:rPr lang="nl-NL" sz="2000">
                          <a:latin typeface="Arial Narrow" panose="020B0606020202030204" pitchFamily="34" charset="0"/>
                          <a:sym typeface="Wingdings 2" panose="05020102010507070707" pitchFamily="18" charset="2"/>
                        </a:rPr>
                        <a:t></a:t>
                      </a:r>
                      <a:r>
                        <a:rPr lang="nl-NL" sz="2000">
                          <a:latin typeface="Arial Narrow" panose="020B0606020202030204" pitchFamily="34" charset="0"/>
                        </a:rPr>
                        <a:t> 12 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b="1">
                          <a:latin typeface="Arial Narrow" panose="020B0606020202030204" pitchFamily="34" charset="0"/>
                        </a:rPr>
                        <a:t>132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3484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nl-NL" sz="2000">
                          <a:latin typeface="Arial Narrow" panose="020B0606020202030204" pitchFamily="34" charset="0"/>
                        </a:rPr>
                        <a:t>12 </a:t>
                      </a:r>
                      <a:r>
                        <a:rPr lang="nl-NL" sz="2000">
                          <a:latin typeface="Arial Narrow" panose="020B0606020202030204" pitchFamily="34" charset="0"/>
                          <a:sym typeface="Wingdings 2" panose="05020102010507070707" pitchFamily="18" charset="2"/>
                        </a:rPr>
                        <a:t></a:t>
                      </a:r>
                      <a:r>
                        <a:rPr lang="nl-NL" sz="2000">
                          <a:latin typeface="Arial Narrow" panose="020B0606020202030204" pitchFamily="34" charset="0"/>
                        </a:rPr>
                        <a:t> 11 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b="1">
                          <a:latin typeface="Arial Narrow" panose="020B0606020202030204" pitchFamily="34" charset="0"/>
                        </a:rPr>
                        <a:t>132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2000">
                          <a:latin typeface="Arial Narrow" panose="020B0606020202030204" pitchFamily="34" charset="0"/>
                        </a:rPr>
                        <a:t>12 </a:t>
                      </a:r>
                      <a:r>
                        <a:rPr lang="nl-NL" sz="2000">
                          <a:latin typeface="Arial Narrow" panose="020B0606020202030204" pitchFamily="34" charset="0"/>
                          <a:sym typeface="Wingdings 2" panose="05020102010507070707" pitchFamily="18" charset="2"/>
                        </a:rPr>
                        <a:t></a:t>
                      </a:r>
                      <a:r>
                        <a:rPr lang="nl-NL" sz="2000">
                          <a:latin typeface="Arial Narrow" panose="020B0606020202030204" pitchFamily="34" charset="0"/>
                        </a:rPr>
                        <a:t> 12 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b="1">
                          <a:latin typeface="Arial Narrow" panose="020B0606020202030204" pitchFamily="34" charset="0"/>
                        </a:rPr>
                        <a:t>144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8046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61320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4776571F-F752-6D1D-B3FA-F7576CF8539B}"/>
              </a:ext>
            </a:extLst>
          </p:cNvPr>
          <p:cNvSpPr txBox="1"/>
          <p:nvPr/>
        </p:nvSpPr>
        <p:spPr>
          <a:xfrm>
            <a:off x="479612" y="255453"/>
            <a:ext cx="1123277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>
                <a:latin typeface="Trebuchet MS" panose="020B0603020202020204" pitchFamily="34" charset="0"/>
              </a:rPr>
              <a:t>×1</a:t>
            </a:r>
            <a:r>
              <a:rPr lang="nl-NL" sz="4000" b="1" u="sng">
                <a:latin typeface="Trebuchet MS" panose="020B0603020202020204" pitchFamily="34" charset="0"/>
              </a:rPr>
              <a:t>00</a:t>
            </a:r>
            <a:r>
              <a:rPr lang="nl-NL" sz="4000" b="1">
                <a:latin typeface="Trebuchet MS" panose="020B0603020202020204" pitchFamily="34" charset="0"/>
              </a:rPr>
              <a:t>						:1</a:t>
            </a:r>
            <a:r>
              <a:rPr lang="nl-NL" sz="4000" b="1" u="sng">
                <a:latin typeface="Trebuchet MS" panose="020B0603020202020204" pitchFamily="34" charset="0"/>
              </a:rPr>
              <a:t>00</a:t>
            </a:r>
            <a:r>
              <a:rPr lang="nl-NL" sz="4000" b="1">
                <a:latin typeface="Trebuchet MS" panose="020B0603020202020204" pitchFamily="34" charset="0"/>
              </a:rPr>
              <a:t>			</a:t>
            </a:r>
            <a:endParaRPr lang="nl-NL" sz="4000" i="1">
              <a:latin typeface="Trebuchet MS" panose="020B0603020202020204" pitchFamily="34" charset="0"/>
            </a:endParaRPr>
          </a:p>
          <a:p>
            <a:r>
              <a:rPr lang="nl-NL" sz="2800" b="1">
                <a:solidFill>
                  <a:srgbClr val="FF0000"/>
                </a:solidFill>
                <a:latin typeface="Trebuchet MS" panose="020B0603020202020204" pitchFamily="34" charset="0"/>
              </a:rPr>
              <a:t>3 × 100 = 3</a:t>
            </a:r>
            <a:r>
              <a:rPr lang="nl-NL" sz="2800" b="1" u="sng">
                <a:latin typeface="Trebuchet MS" panose="020B0603020202020204" pitchFamily="34" charset="0"/>
              </a:rPr>
              <a:t>00</a:t>
            </a:r>
            <a:r>
              <a:rPr lang="nl-NL" sz="2800" b="1">
                <a:solidFill>
                  <a:srgbClr val="FF0000"/>
                </a:solidFill>
                <a:latin typeface="Trebuchet MS" panose="020B0603020202020204" pitchFamily="34" charset="0"/>
              </a:rPr>
              <a:t>			3</a:t>
            </a:r>
            <a:r>
              <a:rPr lang="nl-NL" sz="2800" b="1" u="sng">
                <a:latin typeface="Trebuchet MS" panose="020B0603020202020204" pitchFamily="34" charset="0"/>
              </a:rPr>
              <a:t>00</a:t>
            </a:r>
            <a:r>
              <a:rPr lang="nl-NL" sz="2800" b="1">
                <a:solidFill>
                  <a:srgbClr val="FF0000"/>
                </a:solidFill>
                <a:latin typeface="Trebuchet MS" panose="020B0603020202020204" pitchFamily="34" charset="0"/>
              </a:rPr>
              <a:t> : 100 = 3</a:t>
            </a:r>
          </a:p>
          <a:p>
            <a:r>
              <a:rPr lang="nl-NL" sz="2800" b="1">
                <a:solidFill>
                  <a:srgbClr val="FF0000"/>
                </a:solidFill>
                <a:latin typeface="Trebuchet MS" panose="020B0603020202020204" pitchFamily="34" charset="0"/>
              </a:rPr>
              <a:t>12 × 100 = 12</a:t>
            </a:r>
            <a:r>
              <a:rPr lang="nl-NL" sz="2800" b="1" u="sng">
                <a:latin typeface="Trebuchet MS" panose="020B0603020202020204" pitchFamily="34" charset="0"/>
              </a:rPr>
              <a:t>00</a:t>
            </a:r>
            <a:r>
              <a:rPr lang="nl-NL" sz="2800" b="1">
                <a:solidFill>
                  <a:srgbClr val="FF0000"/>
                </a:solidFill>
                <a:latin typeface="Trebuchet MS" panose="020B0603020202020204" pitchFamily="34" charset="0"/>
              </a:rPr>
              <a:t>			12</a:t>
            </a:r>
            <a:r>
              <a:rPr lang="nl-NL" sz="2800" b="1" u="sng">
                <a:latin typeface="Trebuchet MS" panose="020B0603020202020204" pitchFamily="34" charset="0"/>
              </a:rPr>
              <a:t>00</a:t>
            </a:r>
            <a:r>
              <a:rPr lang="nl-NL" sz="2800" b="1">
                <a:solidFill>
                  <a:srgbClr val="FF0000"/>
                </a:solidFill>
                <a:latin typeface="Trebuchet MS" panose="020B0603020202020204" pitchFamily="34" charset="0"/>
              </a:rPr>
              <a:t> : 100 = 12</a:t>
            </a:r>
            <a:endParaRPr lang="nl-NL" sz="2800" b="1" u="sng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endParaRPr lang="nl-NL" sz="2800" b="1">
              <a:latin typeface="Trebuchet MS" panose="020B0603020202020204" pitchFamily="34" charset="0"/>
            </a:endParaRPr>
          </a:p>
          <a:p>
            <a:endParaRPr lang="nl-NL" sz="2800" b="1">
              <a:latin typeface="Trebuchet MS" panose="020B0603020202020204" pitchFamily="34" charset="0"/>
            </a:endParaRPr>
          </a:p>
          <a:p>
            <a:endParaRPr lang="nl-NL" sz="2800" b="1">
              <a:latin typeface="Trebuchet MS" panose="020B0603020202020204" pitchFamily="34" charset="0"/>
            </a:endParaRPr>
          </a:p>
          <a:p>
            <a:r>
              <a:rPr lang="nl-NL" sz="2800" b="1">
                <a:solidFill>
                  <a:srgbClr val="FF0000"/>
                </a:solidFill>
                <a:latin typeface="Trebuchet MS" panose="020B0603020202020204" pitchFamily="34" charset="0"/>
              </a:rPr>
              <a:t>2</a:t>
            </a:r>
            <a:r>
              <a:rPr lang="nl-NL" sz="2800" b="1" u="sng">
                <a:latin typeface="Trebuchet MS" panose="020B0603020202020204" pitchFamily="34" charset="0"/>
              </a:rPr>
              <a:t>,</a:t>
            </a:r>
            <a:r>
              <a:rPr lang="nl-NL" sz="2800" b="1">
                <a:solidFill>
                  <a:srgbClr val="FF0000"/>
                </a:solidFill>
                <a:latin typeface="Trebuchet MS" panose="020B0603020202020204" pitchFamily="34" charset="0"/>
              </a:rPr>
              <a:t>6 × 100 = 260</a:t>
            </a:r>
            <a:r>
              <a:rPr lang="nl-NL" sz="2800" b="1" u="sng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</a:rPr>
              <a:t>,</a:t>
            </a:r>
            <a:r>
              <a:rPr lang="nl-NL" sz="2800" b="1">
                <a:solidFill>
                  <a:srgbClr val="FF0000"/>
                </a:solidFill>
                <a:latin typeface="Trebuchet MS" panose="020B0603020202020204" pitchFamily="34" charset="0"/>
              </a:rPr>
              <a:t>		260 : 100 = 2</a:t>
            </a:r>
            <a:r>
              <a:rPr lang="nl-NL" sz="2800" b="1" u="sng">
                <a:latin typeface="Trebuchet MS" panose="020B0603020202020204" pitchFamily="34" charset="0"/>
              </a:rPr>
              <a:t>,</a:t>
            </a:r>
            <a:r>
              <a:rPr lang="nl-NL" sz="2800" b="1">
                <a:solidFill>
                  <a:srgbClr val="FF0000"/>
                </a:solidFill>
                <a:latin typeface="Trebuchet MS" panose="020B0603020202020204" pitchFamily="34" charset="0"/>
              </a:rPr>
              <a:t>6		(260 = 260,0</a:t>
            </a:r>
            <a:r>
              <a:rPr lang="nl-NL" sz="2800" b="1">
                <a:solidFill>
                  <a:srgbClr val="FF9999"/>
                </a:solidFill>
                <a:latin typeface="Trebuchet MS" panose="020B0603020202020204" pitchFamily="34" charset="0"/>
              </a:rPr>
              <a:t>0</a:t>
            </a:r>
            <a:r>
              <a:rPr lang="nl-NL" sz="2800" b="1">
                <a:solidFill>
                  <a:srgbClr val="FFCCCC"/>
                </a:solidFill>
                <a:latin typeface="Trebuchet MS" panose="020B0603020202020204" pitchFamily="34" charset="0"/>
              </a:rPr>
              <a:t>0</a:t>
            </a:r>
            <a:r>
              <a:rPr lang="nl-NL" sz="2800" b="1">
                <a:solidFill>
                  <a:srgbClr val="FFFFCC"/>
                </a:solidFill>
                <a:latin typeface="Trebuchet MS" panose="020B0603020202020204" pitchFamily="34" charset="0"/>
              </a:rPr>
              <a:t>00</a:t>
            </a:r>
            <a:r>
              <a:rPr lang="nl-NL" sz="2800" b="1">
                <a:solidFill>
                  <a:srgbClr val="FF0000"/>
                </a:solidFill>
                <a:latin typeface="Trebuchet MS" panose="020B0603020202020204" pitchFamily="34" charset="0"/>
              </a:rPr>
              <a:t>)</a:t>
            </a:r>
          </a:p>
          <a:p>
            <a:r>
              <a:rPr lang="nl-NL" sz="2800" b="1">
                <a:solidFill>
                  <a:srgbClr val="FF0000"/>
                </a:solidFill>
                <a:latin typeface="Trebuchet MS" panose="020B0603020202020204" pitchFamily="34" charset="0"/>
              </a:rPr>
              <a:t>0</a:t>
            </a:r>
            <a:r>
              <a:rPr lang="nl-NL" sz="2800" b="1" u="sng">
                <a:latin typeface="Trebuchet MS" panose="020B0603020202020204" pitchFamily="34" charset="0"/>
              </a:rPr>
              <a:t>,</a:t>
            </a:r>
            <a:r>
              <a:rPr lang="nl-NL" sz="2800" b="1">
                <a:solidFill>
                  <a:srgbClr val="FF0000"/>
                </a:solidFill>
                <a:latin typeface="Trebuchet MS" panose="020B0603020202020204" pitchFamily="34" charset="0"/>
              </a:rPr>
              <a:t>014 × 100 = 1</a:t>
            </a:r>
            <a:r>
              <a:rPr lang="nl-NL" sz="2800" b="1" u="sng">
                <a:latin typeface="Trebuchet MS" panose="020B0603020202020204" pitchFamily="34" charset="0"/>
              </a:rPr>
              <a:t>,</a:t>
            </a:r>
            <a:r>
              <a:rPr lang="nl-NL" sz="2800" b="1">
                <a:solidFill>
                  <a:srgbClr val="FF0000"/>
                </a:solidFill>
                <a:latin typeface="Trebuchet MS" panose="020B0603020202020204" pitchFamily="34" charset="0"/>
              </a:rPr>
              <a:t>4		1</a:t>
            </a:r>
            <a:r>
              <a:rPr lang="nl-NL" sz="2800" b="1" u="sng">
                <a:latin typeface="Trebuchet MS" panose="020B0603020202020204" pitchFamily="34" charset="0"/>
              </a:rPr>
              <a:t>,</a:t>
            </a:r>
            <a:r>
              <a:rPr lang="nl-NL" sz="2800" b="1">
                <a:solidFill>
                  <a:srgbClr val="FF0000"/>
                </a:solidFill>
                <a:latin typeface="Trebuchet MS" panose="020B0603020202020204" pitchFamily="34" charset="0"/>
              </a:rPr>
              <a:t>4 : 100 = 0</a:t>
            </a:r>
            <a:r>
              <a:rPr lang="nl-NL" sz="2800" b="1" u="sng">
                <a:latin typeface="Trebuchet MS" panose="020B0603020202020204" pitchFamily="34" charset="0"/>
              </a:rPr>
              <a:t>,</a:t>
            </a:r>
            <a:r>
              <a:rPr lang="nl-NL" sz="2800" b="1">
                <a:solidFill>
                  <a:srgbClr val="FF0000"/>
                </a:solidFill>
                <a:latin typeface="Trebuchet MS" panose="020B0603020202020204" pitchFamily="34" charset="0"/>
              </a:rPr>
              <a:t>014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8CB047A4-A606-6DB1-B04A-136181D7DB41}"/>
              </a:ext>
            </a:extLst>
          </p:cNvPr>
          <p:cNvSpPr txBox="1"/>
          <p:nvPr/>
        </p:nvSpPr>
        <p:spPr>
          <a:xfrm>
            <a:off x="1609895" y="3796671"/>
            <a:ext cx="550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>
                <a:sym typeface="Wingdings 2" panose="05020102010507070707" pitchFamily="18" charset="2"/>
              </a:rPr>
              <a:t></a:t>
            </a:r>
            <a:endParaRPr lang="nl-NL" sz="3200"/>
          </a:p>
        </p:txBody>
      </p: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EC616930-E27E-7286-38FE-DFAA8C102040}"/>
              </a:ext>
            </a:extLst>
          </p:cNvPr>
          <p:cNvCxnSpPr/>
          <p:nvPr/>
        </p:nvCxnSpPr>
        <p:spPr>
          <a:xfrm>
            <a:off x="1236515" y="4381446"/>
            <a:ext cx="134112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vak 17">
            <a:extLst>
              <a:ext uri="{FF2B5EF4-FFF2-40B4-BE49-F238E27FC236}">
                <a16:creationId xmlns:a16="http://schemas.microsoft.com/office/drawing/2014/main" id="{91731A37-AE83-F462-1DFE-8CF8AF652390}"/>
              </a:ext>
            </a:extLst>
          </p:cNvPr>
          <p:cNvSpPr txBox="1"/>
          <p:nvPr/>
        </p:nvSpPr>
        <p:spPr>
          <a:xfrm>
            <a:off x="831823" y="3789547"/>
            <a:ext cx="4106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800" b="1">
                <a:latin typeface="Trebuchet MS" panose="020B0603020202020204" pitchFamily="34" charset="0"/>
              </a:rPr>
              <a:t>,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371B4291-3F33-1DAF-C58A-51144F9B023A}"/>
              </a:ext>
            </a:extLst>
          </p:cNvPr>
          <p:cNvSpPr txBox="1"/>
          <p:nvPr/>
        </p:nvSpPr>
        <p:spPr>
          <a:xfrm>
            <a:off x="2505358" y="3788485"/>
            <a:ext cx="4106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800" b="1">
                <a:latin typeface="Trebuchet MS" panose="020B0603020202020204" pitchFamily="34" charset="0"/>
              </a:rPr>
              <a:t>,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5AA8365E-98A5-9920-260A-0A1991615A05}"/>
              </a:ext>
            </a:extLst>
          </p:cNvPr>
          <p:cNvSpPr txBox="1"/>
          <p:nvPr/>
        </p:nvSpPr>
        <p:spPr>
          <a:xfrm>
            <a:off x="5402691" y="3796671"/>
            <a:ext cx="550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>
                <a:sym typeface="Wingdings 2" panose="05020102010507070707" pitchFamily="18" charset="2"/>
              </a:rPr>
              <a:t></a:t>
            </a:r>
            <a:endParaRPr lang="nl-NL" sz="3200"/>
          </a:p>
        </p:txBody>
      </p:sp>
      <p:cxnSp>
        <p:nvCxnSpPr>
          <p:cNvPr id="25" name="Rechte verbindingslijn met pijl 24">
            <a:extLst>
              <a:ext uri="{FF2B5EF4-FFF2-40B4-BE49-F238E27FC236}">
                <a16:creationId xmlns:a16="http://schemas.microsoft.com/office/drawing/2014/main" id="{0CC725F3-80E0-610E-17FF-921D05900FBD}"/>
              </a:ext>
            </a:extLst>
          </p:cNvPr>
          <p:cNvCxnSpPr>
            <a:cxnSpLocks/>
          </p:cNvCxnSpPr>
          <p:nvPr/>
        </p:nvCxnSpPr>
        <p:spPr>
          <a:xfrm rot="10800000">
            <a:off x="5029311" y="4381446"/>
            <a:ext cx="134112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kstvak 25">
            <a:extLst>
              <a:ext uri="{FF2B5EF4-FFF2-40B4-BE49-F238E27FC236}">
                <a16:creationId xmlns:a16="http://schemas.microsoft.com/office/drawing/2014/main" id="{23CEDDB4-34D0-570B-43C8-2102A1EA031D}"/>
              </a:ext>
            </a:extLst>
          </p:cNvPr>
          <p:cNvSpPr txBox="1"/>
          <p:nvPr/>
        </p:nvSpPr>
        <p:spPr>
          <a:xfrm>
            <a:off x="4624619" y="3789547"/>
            <a:ext cx="4106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800" b="1">
                <a:latin typeface="Trebuchet MS" panose="020B0603020202020204" pitchFamily="34" charset="0"/>
              </a:rPr>
              <a:t>,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7E217F3B-5CFD-8BEE-8D59-EE35FB705932}"/>
              </a:ext>
            </a:extLst>
          </p:cNvPr>
          <p:cNvSpPr txBox="1"/>
          <p:nvPr/>
        </p:nvSpPr>
        <p:spPr>
          <a:xfrm>
            <a:off x="6298154" y="3788485"/>
            <a:ext cx="4106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800" b="1">
                <a:latin typeface="Trebuchet MS" panose="020B0603020202020204" pitchFamily="34" charset="0"/>
              </a:rPr>
              <a:t>,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63D42A33-4066-A772-B1AE-E64A01D26199}"/>
              </a:ext>
            </a:extLst>
          </p:cNvPr>
          <p:cNvSpPr txBox="1"/>
          <p:nvPr/>
        </p:nvSpPr>
        <p:spPr>
          <a:xfrm>
            <a:off x="1194381" y="1958475"/>
            <a:ext cx="15981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8</a:t>
            </a:r>
            <a:r>
              <a:rPr lang="nl-NL" sz="3200" b="1">
                <a:solidFill>
                  <a:schemeClr val="bg1">
                    <a:lumMod val="85000"/>
                  </a:schemeClr>
                </a:solidFill>
                <a:latin typeface="Trebuchet MS" panose="020B0603020202020204" pitchFamily="34" charset="0"/>
              </a:rPr>
              <a:t>8</a:t>
            </a:r>
            <a:r>
              <a:rPr lang="nl-NL" sz="3200" b="1">
                <a:solidFill>
                  <a:schemeClr val="bg1">
                    <a:lumMod val="75000"/>
                  </a:schemeClr>
                </a:solidFill>
                <a:latin typeface="Trebuchet MS" panose="020B0603020202020204" pitchFamily="34" charset="0"/>
              </a:rPr>
              <a:t>8</a:t>
            </a:r>
            <a:r>
              <a:rPr lang="nl-NL" sz="3200" b="1" u="sng">
                <a:latin typeface="Trebuchet MS" panose="020B0603020202020204" pitchFamily="34" charset="0"/>
              </a:rPr>
              <a:t>00</a:t>
            </a:r>
            <a:endParaRPr lang="nl-NL" sz="3200" b="1" u="sng"/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C2D352A0-2FD4-0C21-2A54-18C1D3C66CCC}"/>
              </a:ext>
            </a:extLst>
          </p:cNvPr>
          <p:cNvSpPr txBox="1"/>
          <p:nvPr/>
        </p:nvSpPr>
        <p:spPr>
          <a:xfrm>
            <a:off x="4503984" y="1958475"/>
            <a:ext cx="15981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8</a:t>
            </a:r>
            <a:r>
              <a:rPr lang="nl-NL" sz="3200" b="1">
                <a:solidFill>
                  <a:schemeClr val="bg1">
                    <a:lumMod val="85000"/>
                  </a:schemeClr>
                </a:solidFill>
                <a:latin typeface="Trebuchet MS" panose="020B0603020202020204" pitchFamily="34" charset="0"/>
              </a:rPr>
              <a:t>8</a:t>
            </a:r>
            <a:r>
              <a:rPr lang="nl-NL" sz="3200" b="1">
                <a:solidFill>
                  <a:schemeClr val="bg1">
                    <a:lumMod val="75000"/>
                  </a:schemeClr>
                </a:solidFill>
                <a:latin typeface="Trebuchet MS" panose="020B0603020202020204" pitchFamily="34" charset="0"/>
              </a:rPr>
              <a:t>8</a:t>
            </a:r>
            <a:r>
              <a:rPr lang="nl-NL" sz="3200" b="1" u="sng">
                <a:latin typeface="Trebuchet MS" panose="020B0603020202020204" pitchFamily="34" charset="0"/>
              </a:rPr>
              <a:t>00</a:t>
            </a:r>
            <a:endParaRPr lang="nl-NL" sz="3200" u="sng"/>
          </a:p>
        </p:txBody>
      </p:sp>
      <p:cxnSp>
        <p:nvCxnSpPr>
          <p:cNvPr id="32" name="Rechte verbindingslijn 31">
            <a:extLst>
              <a:ext uri="{FF2B5EF4-FFF2-40B4-BE49-F238E27FC236}">
                <a16:creationId xmlns:a16="http://schemas.microsoft.com/office/drawing/2014/main" id="{51A3F4C4-5150-FC5B-A8F6-F099783A89F5}"/>
              </a:ext>
            </a:extLst>
          </p:cNvPr>
          <p:cNvCxnSpPr>
            <a:cxnSpLocks/>
          </p:cNvCxnSpPr>
          <p:nvPr/>
        </p:nvCxnSpPr>
        <p:spPr>
          <a:xfrm flipV="1">
            <a:off x="5280523" y="1958474"/>
            <a:ext cx="548777" cy="5847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2423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4776571F-F752-6D1D-B3FA-F7576CF8539B}"/>
              </a:ext>
            </a:extLst>
          </p:cNvPr>
          <p:cNvSpPr txBox="1"/>
          <p:nvPr/>
        </p:nvSpPr>
        <p:spPr>
          <a:xfrm>
            <a:off x="242047" y="255453"/>
            <a:ext cx="11470341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>
                <a:latin typeface="Trebuchet MS" panose="020B0603020202020204" pitchFamily="34" charset="0"/>
              </a:rPr>
              <a:t>×1</a:t>
            </a:r>
            <a:r>
              <a:rPr lang="nl-NL" sz="4000" b="1" u="sng">
                <a:latin typeface="Trebuchet MS" panose="020B0603020202020204" pitchFamily="34" charset="0"/>
              </a:rPr>
              <a:t>000</a:t>
            </a:r>
            <a:r>
              <a:rPr lang="nl-NL" sz="4000" b="1">
                <a:latin typeface="Trebuchet MS" panose="020B0603020202020204" pitchFamily="34" charset="0"/>
              </a:rPr>
              <a:t>						:1</a:t>
            </a:r>
            <a:r>
              <a:rPr lang="nl-NL" sz="4000" b="1" u="sng">
                <a:latin typeface="Trebuchet MS" panose="020B0603020202020204" pitchFamily="34" charset="0"/>
              </a:rPr>
              <a:t>000</a:t>
            </a:r>
            <a:r>
              <a:rPr lang="nl-NL" sz="4000" b="1">
                <a:latin typeface="Trebuchet MS" panose="020B0603020202020204" pitchFamily="34" charset="0"/>
              </a:rPr>
              <a:t>			</a:t>
            </a:r>
            <a:endParaRPr lang="nl-NL" sz="4000" i="1">
              <a:latin typeface="Trebuchet MS" panose="020B0603020202020204" pitchFamily="34" charset="0"/>
            </a:endParaRPr>
          </a:p>
          <a:p>
            <a:r>
              <a:rPr lang="nl-NL" sz="2800" b="1">
                <a:solidFill>
                  <a:srgbClr val="FF0000"/>
                </a:solidFill>
                <a:latin typeface="Trebuchet MS" panose="020B0603020202020204" pitchFamily="34" charset="0"/>
              </a:rPr>
              <a:t>3 × 1000 = 3</a:t>
            </a:r>
            <a:r>
              <a:rPr lang="nl-NL" sz="2800" b="1" u="sng">
                <a:latin typeface="Trebuchet MS" panose="020B0603020202020204" pitchFamily="34" charset="0"/>
              </a:rPr>
              <a:t>000</a:t>
            </a:r>
            <a:r>
              <a:rPr lang="nl-NL" sz="2800" b="1">
                <a:solidFill>
                  <a:srgbClr val="FF0000"/>
                </a:solidFill>
                <a:latin typeface="Trebuchet MS" panose="020B0603020202020204" pitchFamily="34" charset="0"/>
              </a:rPr>
              <a:t>				3</a:t>
            </a:r>
            <a:r>
              <a:rPr lang="nl-NL" sz="2800" b="1" u="sng">
                <a:latin typeface="Trebuchet MS" panose="020B0603020202020204" pitchFamily="34" charset="0"/>
              </a:rPr>
              <a:t>000</a:t>
            </a:r>
            <a:r>
              <a:rPr lang="nl-NL" sz="2800" b="1">
                <a:solidFill>
                  <a:srgbClr val="FF0000"/>
                </a:solidFill>
                <a:latin typeface="Trebuchet MS" panose="020B0603020202020204" pitchFamily="34" charset="0"/>
              </a:rPr>
              <a:t> : 1000 = 3</a:t>
            </a:r>
          </a:p>
          <a:p>
            <a:r>
              <a:rPr lang="nl-NL" sz="2800" b="1">
                <a:solidFill>
                  <a:srgbClr val="FF0000"/>
                </a:solidFill>
                <a:latin typeface="Trebuchet MS" panose="020B0603020202020204" pitchFamily="34" charset="0"/>
              </a:rPr>
              <a:t>12 × 1000 = 12</a:t>
            </a:r>
            <a:r>
              <a:rPr lang="nl-NL" sz="2800" b="1" u="sng">
                <a:latin typeface="Trebuchet MS" panose="020B0603020202020204" pitchFamily="34" charset="0"/>
              </a:rPr>
              <a:t>000</a:t>
            </a:r>
            <a:r>
              <a:rPr lang="nl-NL" sz="2800" b="1">
                <a:solidFill>
                  <a:srgbClr val="FF0000"/>
                </a:solidFill>
                <a:latin typeface="Trebuchet MS" panose="020B0603020202020204" pitchFamily="34" charset="0"/>
              </a:rPr>
              <a:t>			12</a:t>
            </a:r>
            <a:r>
              <a:rPr lang="nl-NL" sz="2800" b="1" u="sng">
                <a:latin typeface="Trebuchet MS" panose="020B0603020202020204" pitchFamily="34" charset="0"/>
              </a:rPr>
              <a:t>000</a:t>
            </a:r>
            <a:r>
              <a:rPr lang="nl-NL" sz="2800" b="1">
                <a:solidFill>
                  <a:srgbClr val="FF0000"/>
                </a:solidFill>
                <a:latin typeface="Trebuchet MS" panose="020B0603020202020204" pitchFamily="34" charset="0"/>
              </a:rPr>
              <a:t> : 1000 = 12</a:t>
            </a:r>
            <a:endParaRPr lang="nl-NL" sz="2800" b="1" u="sng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endParaRPr lang="nl-NL" sz="2800" b="1">
              <a:latin typeface="Trebuchet MS" panose="020B0603020202020204" pitchFamily="34" charset="0"/>
            </a:endParaRPr>
          </a:p>
          <a:p>
            <a:endParaRPr lang="nl-NL" sz="2800" b="1">
              <a:latin typeface="Trebuchet MS" panose="020B0603020202020204" pitchFamily="34" charset="0"/>
            </a:endParaRPr>
          </a:p>
          <a:p>
            <a:endParaRPr lang="nl-NL" sz="2800" b="1">
              <a:latin typeface="Trebuchet MS" panose="020B0603020202020204" pitchFamily="34" charset="0"/>
            </a:endParaRPr>
          </a:p>
          <a:p>
            <a:r>
              <a:rPr lang="nl-NL" sz="2800" b="1">
                <a:solidFill>
                  <a:srgbClr val="FF0000"/>
                </a:solidFill>
                <a:latin typeface="Trebuchet MS" panose="020B0603020202020204" pitchFamily="34" charset="0"/>
              </a:rPr>
              <a:t>2</a:t>
            </a:r>
            <a:r>
              <a:rPr lang="nl-NL" sz="2800" b="1" u="sng">
                <a:latin typeface="Trebuchet MS" panose="020B0603020202020204" pitchFamily="34" charset="0"/>
              </a:rPr>
              <a:t>,</a:t>
            </a:r>
            <a:r>
              <a:rPr lang="nl-NL" sz="2800" b="1">
                <a:solidFill>
                  <a:srgbClr val="FF0000"/>
                </a:solidFill>
                <a:latin typeface="Trebuchet MS" panose="020B0603020202020204" pitchFamily="34" charset="0"/>
              </a:rPr>
              <a:t>6 × 1000 = 2600</a:t>
            </a:r>
            <a:r>
              <a:rPr lang="nl-NL" sz="2800" b="1" u="sng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</a:rPr>
              <a:t>,</a:t>
            </a:r>
            <a:r>
              <a:rPr lang="nl-NL" sz="2800" b="1">
                <a:solidFill>
                  <a:srgbClr val="FF0000"/>
                </a:solidFill>
                <a:latin typeface="Trebuchet MS" panose="020B0603020202020204" pitchFamily="34" charset="0"/>
              </a:rPr>
              <a:t>			2600 : 1000 = 2</a:t>
            </a:r>
            <a:r>
              <a:rPr lang="nl-NL" sz="2800" b="1" u="sng">
                <a:latin typeface="Trebuchet MS" panose="020B0603020202020204" pitchFamily="34" charset="0"/>
              </a:rPr>
              <a:t>,</a:t>
            </a:r>
            <a:r>
              <a:rPr lang="nl-NL" sz="2800" b="1">
                <a:solidFill>
                  <a:srgbClr val="FF0000"/>
                </a:solidFill>
                <a:latin typeface="Trebuchet MS" panose="020B0603020202020204" pitchFamily="34" charset="0"/>
              </a:rPr>
              <a:t>6</a:t>
            </a:r>
          </a:p>
          <a:p>
            <a:r>
              <a:rPr lang="nl-NL" sz="2800" b="1">
                <a:solidFill>
                  <a:srgbClr val="FF0000"/>
                </a:solidFill>
                <a:latin typeface="Trebuchet MS" panose="020B0603020202020204" pitchFamily="34" charset="0"/>
              </a:rPr>
              <a:t>0</a:t>
            </a:r>
            <a:r>
              <a:rPr lang="nl-NL" sz="2800" b="1" u="sng">
                <a:latin typeface="Trebuchet MS" panose="020B0603020202020204" pitchFamily="34" charset="0"/>
              </a:rPr>
              <a:t>,</a:t>
            </a:r>
            <a:r>
              <a:rPr lang="nl-NL" sz="2800" b="1">
                <a:solidFill>
                  <a:srgbClr val="FF0000"/>
                </a:solidFill>
                <a:latin typeface="Trebuchet MS" panose="020B0603020202020204" pitchFamily="34" charset="0"/>
              </a:rPr>
              <a:t>014 × 1000 = 14			14 : 1000 = 0</a:t>
            </a:r>
            <a:r>
              <a:rPr lang="nl-NL" sz="2800" b="1" u="sng">
                <a:latin typeface="Trebuchet MS" panose="020B0603020202020204" pitchFamily="34" charset="0"/>
              </a:rPr>
              <a:t>,</a:t>
            </a:r>
            <a:r>
              <a:rPr lang="nl-NL" sz="2800" b="1">
                <a:solidFill>
                  <a:srgbClr val="FF0000"/>
                </a:solidFill>
                <a:latin typeface="Trebuchet MS" panose="020B0603020202020204" pitchFamily="34" charset="0"/>
              </a:rPr>
              <a:t>014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8CB047A4-A606-6DB1-B04A-136181D7DB41}"/>
              </a:ext>
            </a:extLst>
          </p:cNvPr>
          <p:cNvSpPr txBox="1"/>
          <p:nvPr/>
        </p:nvSpPr>
        <p:spPr>
          <a:xfrm>
            <a:off x="1609895" y="3796671"/>
            <a:ext cx="550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>
                <a:sym typeface="Wingdings 2" panose="05020102010507070707" pitchFamily="18" charset="2"/>
              </a:rPr>
              <a:t></a:t>
            </a:r>
            <a:endParaRPr lang="nl-NL" sz="3200"/>
          </a:p>
        </p:txBody>
      </p: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EC616930-E27E-7286-38FE-DFAA8C102040}"/>
              </a:ext>
            </a:extLst>
          </p:cNvPr>
          <p:cNvCxnSpPr/>
          <p:nvPr/>
        </p:nvCxnSpPr>
        <p:spPr>
          <a:xfrm>
            <a:off x="1236515" y="4381446"/>
            <a:ext cx="134112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vak 17">
            <a:extLst>
              <a:ext uri="{FF2B5EF4-FFF2-40B4-BE49-F238E27FC236}">
                <a16:creationId xmlns:a16="http://schemas.microsoft.com/office/drawing/2014/main" id="{91731A37-AE83-F462-1DFE-8CF8AF652390}"/>
              </a:ext>
            </a:extLst>
          </p:cNvPr>
          <p:cNvSpPr txBox="1"/>
          <p:nvPr/>
        </p:nvSpPr>
        <p:spPr>
          <a:xfrm>
            <a:off x="831823" y="3789547"/>
            <a:ext cx="4106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800" b="1">
                <a:latin typeface="Trebuchet MS" panose="020B0603020202020204" pitchFamily="34" charset="0"/>
              </a:rPr>
              <a:t>,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371B4291-3F33-1DAF-C58A-51144F9B023A}"/>
              </a:ext>
            </a:extLst>
          </p:cNvPr>
          <p:cNvSpPr txBox="1"/>
          <p:nvPr/>
        </p:nvSpPr>
        <p:spPr>
          <a:xfrm>
            <a:off x="2505358" y="3788485"/>
            <a:ext cx="4106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800" b="1">
                <a:latin typeface="Trebuchet MS" panose="020B0603020202020204" pitchFamily="34" charset="0"/>
              </a:rPr>
              <a:t>,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5AA8365E-98A5-9920-260A-0A1991615A05}"/>
              </a:ext>
            </a:extLst>
          </p:cNvPr>
          <p:cNvSpPr txBox="1"/>
          <p:nvPr/>
        </p:nvSpPr>
        <p:spPr>
          <a:xfrm>
            <a:off x="5402691" y="3796671"/>
            <a:ext cx="550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>
                <a:sym typeface="Wingdings 2" panose="05020102010507070707" pitchFamily="18" charset="2"/>
              </a:rPr>
              <a:t></a:t>
            </a:r>
            <a:endParaRPr lang="nl-NL" sz="3200"/>
          </a:p>
        </p:txBody>
      </p:sp>
      <p:cxnSp>
        <p:nvCxnSpPr>
          <p:cNvPr id="25" name="Rechte verbindingslijn met pijl 24">
            <a:extLst>
              <a:ext uri="{FF2B5EF4-FFF2-40B4-BE49-F238E27FC236}">
                <a16:creationId xmlns:a16="http://schemas.microsoft.com/office/drawing/2014/main" id="{0CC725F3-80E0-610E-17FF-921D05900FBD}"/>
              </a:ext>
            </a:extLst>
          </p:cNvPr>
          <p:cNvCxnSpPr>
            <a:cxnSpLocks/>
          </p:cNvCxnSpPr>
          <p:nvPr/>
        </p:nvCxnSpPr>
        <p:spPr>
          <a:xfrm rot="10800000">
            <a:off x="5002416" y="4381446"/>
            <a:ext cx="134112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kstvak 25">
            <a:extLst>
              <a:ext uri="{FF2B5EF4-FFF2-40B4-BE49-F238E27FC236}">
                <a16:creationId xmlns:a16="http://schemas.microsoft.com/office/drawing/2014/main" id="{23CEDDB4-34D0-570B-43C8-2102A1EA031D}"/>
              </a:ext>
            </a:extLst>
          </p:cNvPr>
          <p:cNvSpPr txBox="1"/>
          <p:nvPr/>
        </p:nvSpPr>
        <p:spPr>
          <a:xfrm>
            <a:off x="4624619" y="3789547"/>
            <a:ext cx="4106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800" b="1">
                <a:latin typeface="Trebuchet MS" panose="020B0603020202020204" pitchFamily="34" charset="0"/>
              </a:rPr>
              <a:t>,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7E217F3B-5CFD-8BEE-8D59-EE35FB705932}"/>
              </a:ext>
            </a:extLst>
          </p:cNvPr>
          <p:cNvSpPr txBox="1"/>
          <p:nvPr/>
        </p:nvSpPr>
        <p:spPr>
          <a:xfrm>
            <a:off x="6298154" y="3788485"/>
            <a:ext cx="4106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800" b="1">
                <a:latin typeface="Trebuchet MS" panose="020B0603020202020204" pitchFamily="34" charset="0"/>
              </a:rPr>
              <a:t>,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63D42A33-4066-A772-B1AE-E64A01D26199}"/>
              </a:ext>
            </a:extLst>
          </p:cNvPr>
          <p:cNvSpPr txBox="1"/>
          <p:nvPr/>
        </p:nvSpPr>
        <p:spPr>
          <a:xfrm>
            <a:off x="1194381" y="1958475"/>
            <a:ext cx="18275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8</a:t>
            </a:r>
            <a:r>
              <a:rPr lang="nl-NL" sz="3200" b="1">
                <a:solidFill>
                  <a:schemeClr val="bg1">
                    <a:lumMod val="85000"/>
                  </a:schemeClr>
                </a:solidFill>
                <a:latin typeface="Trebuchet MS" panose="020B0603020202020204" pitchFamily="34" charset="0"/>
              </a:rPr>
              <a:t>8</a:t>
            </a:r>
            <a:r>
              <a:rPr lang="nl-NL" sz="3200" b="1">
                <a:solidFill>
                  <a:schemeClr val="bg1">
                    <a:lumMod val="75000"/>
                  </a:schemeClr>
                </a:solidFill>
                <a:latin typeface="Trebuchet MS" panose="020B0603020202020204" pitchFamily="34" charset="0"/>
              </a:rPr>
              <a:t>8</a:t>
            </a:r>
            <a:r>
              <a:rPr lang="nl-NL" sz="3200" b="1" u="sng">
                <a:latin typeface="Trebuchet MS" panose="020B0603020202020204" pitchFamily="34" charset="0"/>
              </a:rPr>
              <a:t>000</a:t>
            </a:r>
            <a:endParaRPr lang="nl-NL" sz="3200" b="1" u="sng"/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C2D352A0-2FD4-0C21-2A54-18C1D3C66CCC}"/>
              </a:ext>
            </a:extLst>
          </p:cNvPr>
          <p:cNvSpPr txBox="1"/>
          <p:nvPr/>
        </p:nvSpPr>
        <p:spPr>
          <a:xfrm>
            <a:off x="4503984" y="1958475"/>
            <a:ext cx="18664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8</a:t>
            </a:r>
            <a:r>
              <a:rPr lang="nl-NL" sz="3200" b="1">
                <a:solidFill>
                  <a:schemeClr val="bg1">
                    <a:lumMod val="85000"/>
                  </a:schemeClr>
                </a:solidFill>
                <a:latin typeface="Trebuchet MS" panose="020B0603020202020204" pitchFamily="34" charset="0"/>
              </a:rPr>
              <a:t>8</a:t>
            </a:r>
            <a:r>
              <a:rPr lang="nl-NL" sz="3200" b="1">
                <a:solidFill>
                  <a:schemeClr val="bg1">
                    <a:lumMod val="75000"/>
                  </a:schemeClr>
                </a:solidFill>
                <a:latin typeface="Trebuchet MS" panose="020B0603020202020204" pitchFamily="34" charset="0"/>
              </a:rPr>
              <a:t>8</a:t>
            </a:r>
            <a:r>
              <a:rPr lang="nl-NL" sz="3200" b="1" u="sng">
                <a:latin typeface="Trebuchet MS" panose="020B0603020202020204" pitchFamily="34" charset="0"/>
              </a:rPr>
              <a:t>000</a:t>
            </a:r>
            <a:endParaRPr lang="nl-NL" sz="3200" u="sng"/>
          </a:p>
        </p:txBody>
      </p:sp>
      <p:cxnSp>
        <p:nvCxnSpPr>
          <p:cNvPr id="32" name="Rechte verbindingslijn 31">
            <a:extLst>
              <a:ext uri="{FF2B5EF4-FFF2-40B4-BE49-F238E27FC236}">
                <a16:creationId xmlns:a16="http://schemas.microsoft.com/office/drawing/2014/main" id="{51A3F4C4-5150-FC5B-A8F6-F099783A89F5}"/>
              </a:ext>
            </a:extLst>
          </p:cNvPr>
          <p:cNvCxnSpPr>
            <a:cxnSpLocks/>
          </p:cNvCxnSpPr>
          <p:nvPr/>
        </p:nvCxnSpPr>
        <p:spPr>
          <a:xfrm flipV="1">
            <a:off x="5280523" y="2034988"/>
            <a:ext cx="743759" cy="5082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18077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96D4340-F38D-FE49-B2CA-553F765E0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37" y="3906672"/>
            <a:ext cx="2815632" cy="2720188"/>
          </a:xfrm>
          <a:prstGeom prst="rect">
            <a:avLst/>
          </a:prstGeom>
        </p:spPr>
      </p:pic>
      <p:pic>
        <p:nvPicPr>
          <p:cNvPr id="3" name="Afbeelding 2" descr="Afbeelding met tekst, ontvangst&#10;&#10;Automatisch gegenereerde beschrijving">
            <a:extLst>
              <a:ext uri="{FF2B5EF4-FFF2-40B4-BE49-F238E27FC236}">
                <a16:creationId xmlns:a16="http://schemas.microsoft.com/office/drawing/2014/main" id="{E273CBE1-8DF4-87EA-80FA-F9809219E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158" y="3906672"/>
            <a:ext cx="2815632" cy="2596118"/>
          </a:xfrm>
          <a:prstGeom prst="rect">
            <a:avLst/>
          </a:prstGeom>
        </p:spPr>
      </p:pic>
      <p:pic>
        <p:nvPicPr>
          <p:cNvPr id="4" name="Afbeelding 3" descr="Afbeelding met agenda&#10;&#10;Automatisch gegenereerde beschrijving">
            <a:extLst>
              <a:ext uri="{FF2B5EF4-FFF2-40B4-BE49-F238E27FC236}">
                <a16:creationId xmlns:a16="http://schemas.microsoft.com/office/drawing/2014/main" id="{BBA3907D-A6BF-0B3D-5CD3-950267C2E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279" y="3906672"/>
            <a:ext cx="3143492" cy="259611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428667B-0C4B-DFFE-1811-6BF554E02FBE}"/>
              </a:ext>
            </a:extLst>
          </p:cNvPr>
          <p:cNvSpPr txBox="1"/>
          <p:nvPr/>
        </p:nvSpPr>
        <p:spPr>
          <a:xfrm>
            <a:off x="536037" y="354411"/>
            <a:ext cx="6555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>
                <a:latin typeface="Trebuchet MS" panose="020B0603020202020204" pitchFamily="34" charset="0"/>
              </a:rPr>
              <a:t>Delen met een </a:t>
            </a:r>
            <a:r>
              <a:rPr lang="nl-NL" sz="4000" b="1">
                <a:latin typeface="Trebuchet MS" panose="020B0603020202020204" pitchFamily="34" charset="0"/>
              </a:rPr>
              <a:t>staartdeling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02DC353C-08CC-7A9B-B054-30273CD94D8B}"/>
                  </a:ext>
                </a:extLst>
              </p:cNvPr>
              <p:cNvSpPr txBox="1"/>
              <p:nvPr/>
            </p:nvSpPr>
            <p:spPr>
              <a:xfrm>
                <a:off x="9790519" y="4344986"/>
                <a:ext cx="1281312" cy="6705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</a:rPr>
                        <m:t>183</m:t>
                      </m:r>
                      <m:f>
                        <m:fPr>
                          <m:ctrlPr>
                            <a:rPr lang="nl-NL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nl-NL" sz="2000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</m:oMath>
                  </m:oMathPara>
                </a14:m>
                <a:endParaRPr lang="nl-NL" sz="2000" b="1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02DC353C-08CC-7A9B-B054-30273CD94D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0519" y="4344986"/>
                <a:ext cx="1281312" cy="67050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kstvak 5">
            <a:extLst>
              <a:ext uri="{FF2B5EF4-FFF2-40B4-BE49-F238E27FC236}">
                <a16:creationId xmlns:a16="http://schemas.microsoft.com/office/drawing/2014/main" id="{278B8DB8-8AB2-D5DC-B42C-519D138909AB}"/>
              </a:ext>
            </a:extLst>
          </p:cNvPr>
          <p:cNvSpPr txBox="1"/>
          <p:nvPr/>
        </p:nvSpPr>
        <p:spPr>
          <a:xfrm>
            <a:off x="8260496" y="1182231"/>
            <a:ext cx="132760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>
                <a:latin typeface="Trebuchet MS" panose="020B0603020202020204" pitchFamily="34" charset="0"/>
              </a:rPr>
              <a:t>3 /42 </a:t>
            </a:r>
            <a:r>
              <a:rPr lang="nl-NL" sz="2000">
                <a:latin typeface="Trebuchet MS" panose="020B0603020202020204" pitchFamily="34" charset="0"/>
              </a:rPr>
              <a:t>\ </a:t>
            </a:r>
            <a:r>
              <a:rPr lang="nl-NL" sz="2000">
                <a:highlight>
                  <a:srgbClr val="FFFF00"/>
                </a:highlight>
                <a:latin typeface="Trebuchet MS" panose="020B0603020202020204" pitchFamily="34" charset="0"/>
              </a:rPr>
              <a:t>14</a:t>
            </a:r>
          </a:p>
          <a:p>
            <a:r>
              <a:rPr lang="nl-NL" sz="2000">
                <a:latin typeface="Trebuchet MS" panose="020B0603020202020204" pitchFamily="34" charset="0"/>
              </a:rPr>
              <a:t>    </a:t>
            </a:r>
            <a:r>
              <a:rPr lang="nl-NL" sz="2000" u="sng">
                <a:latin typeface="Trebuchet MS" panose="020B0603020202020204" pitchFamily="34" charset="0"/>
              </a:rPr>
              <a:t>-3</a:t>
            </a:r>
          </a:p>
          <a:p>
            <a:r>
              <a:rPr lang="nl-NL" sz="2000">
                <a:latin typeface="Trebuchet MS" panose="020B0603020202020204" pitchFamily="34" charset="0"/>
              </a:rPr>
              <a:t>     12</a:t>
            </a:r>
          </a:p>
          <a:p>
            <a:r>
              <a:rPr lang="nl-NL" sz="2000">
                <a:latin typeface="Trebuchet MS" panose="020B0603020202020204" pitchFamily="34" charset="0"/>
              </a:rPr>
              <a:t>    </a:t>
            </a:r>
            <a:r>
              <a:rPr lang="nl-NL" sz="2000" u="sng">
                <a:latin typeface="Trebuchet MS" panose="020B0603020202020204" pitchFamily="34" charset="0"/>
              </a:rPr>
              <a:t>-12</a:t>
            </a:r>
          </a:p>
          <a:p>
            <a:r>
              <a:rPr lang="nl-NL" sz="2000">
                <a:latin typeface="Trebuchet MS" panose="020B0603020202020204" pitchFamily="34" charset="0"/>
              </a:rPr>
              <a:t>       0</a:t>
            </a: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7CA8766A-631D-547F-F232-8298F9CF6321}"/>
              </a:ext>
            </a:extLst>
          </p:cNvPr>
          <p:cNvCxnSpPr/>
          <p:nvPr/>
        </p:nvCxnSpPr>
        <p:spPr>
          <a:xfrm>
            <a:off x="8907622" y="1506836"/>
            <a:ext cx="0" cy="360000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>
            <a:extLst>
              <a:ext uri="{FF2B5EF4-FFF2-40B4-BE49-F238E27FC236}">
                <a16:creationId xmlns:a16="http://schemas.microsoft.com/office/drawing/2014/main" id="{5014EE11-2992-1F1A-858B-3508A048F27F}"/>
              </a:ext>
            </a:extLst>
          </p:cNvPr>
          <p:cNvSpPr txBox="1"/>
          <p:nvPr/>
        </p:nvSpPr>
        <p:spPr>
          <a:xfrm>
            <a:off x="1943853" y="1590732"/>
            <a:ext cx="500649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i="1">
                <a:latin typeface="Trebuchet MS" panose="020B0603020202020204" pitchFamily="34" charset="0"/>
              </a:rPr>
              <a:t>Voorbeeld</a:t>
            </a:r>
            <a:r>
              <a:rPr lang="nl-NL" sz="2800">
                <a:latin typeface="Trebuchet MS" panose="020B0603020202020204" pitchFamily="34" charset="0"/>
              </a:rPr>
              <a:t>:  </a:t>
            </a:r>
            <a:r>
              <a:rPr lang="nl-NL" sz="2800" b="1">
                <a:latin typeface="Trebuchet MS" panose="020B0603020202020204" pitchFamily="34" charset="0"/>
              </a:rPr>
              <a:t>42 : 3 = </a:t>
            </a:r>
            <a:r>
              <a:rPr lang="nl-NL" sz="2800" b="1">
                <a:highlight>
                  <a:srgbClr val="FFFF00"/>
                </a:highlight>
                <a:latin typeface="Trebuchet MS" panose="020B0603020202020204" pitchFamily="34" charset="0"/>
              </a:rPr>
              <a:t>14</a:t>
            </a:r>
          </a:p>
          <a:p>
            <a:r>
              <a:rPr lang="nl-NL" sz="2000">
                <a:latin typeface="Trebuchet MS" panose="020B0603020202020204" pitchFamily="34" charset="0"/>
              </a:rPr>
              <a:t>Hoeveel keer past </a:t>
            </a:r>
            <a:r>
              <a:rPr lang="nl-NL" sz="2000" b="1">
                <a:latin typeface="Trebuchet MS" panose="020B0603020202020204" pitchFamily="34" charset="0"/>
              </a:rPr>
              <a:t>3</a:t>
            </a:r>
            <a:r>
              <a:rPr lang="nl-NL" sz="2000">
                <a:latin typeface="Trebuchet MS" panose="020B0603020202020204" pitchFamily="34" charset="0"/>
              </a:rPr>
              <a:t> in </a:t>
            </a:r>
            <a:r>
              <a:rPr lang="nl-NL" sz="2000" b="1">
                <a:latin typeface="Trebuchet MS" panose="020B0603020202020204" pitchFamily="34" charset="0"/>
              </a:rPr>
              <a:t>42</a:t>
            </a:r>
            <a:r>
              <a:rPr lang="nl-NL" sz="2000">
                <a:latin typeface="Trebuchet MS" panose="020B0603020202020204" pitchFamily="34" charset="0"/>
              </a:rPr>
              <a:t> ?</a:t>
            </a:r>
          </a:p>
          <a:p>
            <a:r>
              <a:rPr lang="nl-NL" sz="2000">
                <a:latin typeface="Trebuchet MS" panose="020B0603020202020204" pitchFamily="34" charset="0"/>
              </a:rPr>
              <a:t>Of: </a:t>
            </a:r>
            <a:r>
              <a:rPr lang="nl-NL" sz="2000" b="1">
                <a:latin typeface="Trebuchet MS" panose="020B0603020202020204" pitchFamily="34" charset="0"/>
              </a:rPr>
              <a:t>42</a:t>
            </a:r>
            <a:r>
              <a:rPr lang="nl-NL" sz="2000">
                <a:latin typeface="Trebuchet MS" panose="020B0603020202020204" pitchFamily="34" charset="0"/>
              </a:rPr>
              <a:t> snoepjes verdelen over </a:t>
            </a:r>
            <a:r>
              <a:rPr lang="nl-NL" sz="2000" b="1">
                <a:latin typeface="Trebuchet MS" panose="020B0603020202020204" pitchFamily="34" charset="0"/>
              </a:rPr>
              <a:t>3</a:t>
            </a:r>
            <a:r>
              <a:rPr lang="nl-NL" sz="2000">
                <a:latin typeface="Trebuchet MS" panose="020B0603020202020204" pitchFamily="34" charset="0"/>
              </a:rPr>
              <a:t> personen</a:t>
            </a:r>
          </a:p>
        </p:txBody>
      </p:sp>
    </p:spTree>
    <p:extLst>
      <p:ext uri="{BB962C8B-B14F-4D97-AF65-F5344CB8AC3E}">
        <p14:creationId xmlns:p14="http://schemas.microsoft.com/office/powerpoint/2010/main" val="32256601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Geometrische hoeken vectorillustratie graden 30 35 45 60 90 120 180 270 360  tekening potlood scherpe stompe cirkel geometrie concept vector lijn  pictogram voor business en reclame | Premium Vector">
            <a:extLst>
              <a:ext uri="{FF2B5EF4-FFF2-40B4-BE49-F238E27FC236}">
                <a16:creationId xmlns:a16="http://schemas.microsoft.com/office/drawing/2014/main" id="{3CE07536-2755-A74B-2CA0-C154EB15E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067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eodriehoek - 14432010 - HEMA">
            <a:extLst>
              <a:ext uri="{FF2B5EF4-FFF2-40B4-BE49-F238E27FC236}">
                <a16:creationId xmlns:a16="http://schemas.microsoft.com/office/drawing/2014/main" id="{60BDB80F-2229-DE49-DD32-D997ADB37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05371" y="2536611"/>
            <a:ext cx="2613610" cy="457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ige driehoek 1">
            <a:extLst>
              <a:ext uri="{FF2B5EF4-FFF2-40B4-BE49-F238E27FC236}">
                <a16:creationId xmlns:a16="http://schemas.microsoft.com/office/drawing/2014/main" id="{522A863F-2F33-D0C3-7BF1-E5D6463F3DC0}"/>
              </a:ext>
            </a:extLst>
          </p:cNvPr>
          <p:cNvSpPr/>
          <p:nvPr/>
        </p:nvSpPr>
        <p:spPr>
          <a:xfrm flipH="1">
            <a:off x="8193196" y="4181290"/>
            <a:ext cx="3562369" cy="1626754"/>
          </a:xfrm>
          <a:prstGeom prst="rtTriangl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600" b="1">
              <a:latin typeface="Trebuchet MS" panose="020B0603020202020204" pitchFamily="34" charset="0"/>
            </a:endParaRPr>
          </a:p>
        </p:txBody>
      </p:sp>
      <p:sp>
        <p:nvSpPr>
          <p:cNvPr id="3" name="Pijl: omhoog 2">
            <a:extLst>
              <a:ext uri="{FF2B5EF4-FFF2-40B4-BE49-F238E27FC236}">
                <a16:creationId xmlns:a16="http://schemas.microsoft.com/office/drawing/2014/main" id="{297A209F-4E6A-9C13-27FB-5E96721A8F01}"/>
              </a:ext>
            </a:extLst>
          </p:cNvPr>
          <p:cNvSpPr/>
          <p:nvPr/>
        </p:nvSpPr>
        <p:spPr>
          <a:xfrm>
            <a:off x="8063082" y="5890709"/>
            <a:ext cx="130114" cy="24718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600" b="1">
              <a:latin typeface="Trebuchet MS" panose="020B0603020202020204" pitchFamily="34" charset="0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CF3363A1-0D30-48A0-CB52-A5A1BB185C98}"/>
              </a:ext>
            </a:extLst>
          </p:cNvPr>
          <p:cNvSpPr/>
          <p:nvPr/>
        </p:nvSpPr>
        <p:spPr>
          <a:xfrm>
            <a:off x="11686392" y="3962849"/>
            <a:ext cx="259080" cy="1996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600" b="1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EFCF171-AF2C-6267-C855-179D219DA651}"/>
              </a:ext>
            </a:extLst>
          </p:cNvPr>
          <p:cNvSpPr txBox="1"/>
          <p:nvPr/>
        </p:nvSpPr>
        <p:spPr>
          <a:xfrm>
            <a:off x="10316724" y="4879880"/>
            <a:ext cx="904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>
                <a:latin typeface="Trebuchet MS" panose="020B0603020202020204" pitchFamily="34" charset="0"/>
              </a:rPr>
              <a:t>23</a:t>
            </a:r>
            <a:r>
              <a:rPr lang="nl-NL" sz="3600" b="1" baseline="30000">
                <a:latin typeface="Trebuchet MS" panose="020B0603020202020204" pitchFamily="34" charset="0"/>
              </a:rPr>
              <a:t>o</a:t>
            </a:r>
          </a:p>
        </p:txBody>
      </p:sp>
      <p:sp>
        <p:nvSpPr>
          <p:cNvPr id="6" name="Boog 5">
            <a:extLst>
              <a:ext uri="{FF2B5EF4-FFF2-40B4-BE49-F238E27FC236}">
                <a16:creationId xmlns:a16="http://schemas.microsoft.com/office/drawing/2014/main" id="{3815C2CA-7144-249D-D171-874856EA658F}"/>
              </a:ext>
            </a:extLst>
          </p:cNvPr>
          <p:cNvSpPr/>
          <p:nvPr/>
        </p:nvSpPr>
        <p:spPr>
          <a:xfrm rot="1370800">
            <a:off x="9327080" y="5040099"/>
            <a:ext cx="981895" cy="987238"/>
          </a:xfrm>
          <a:prstGeom prst="arc">
            <a:avLst>
              <a:gd name="adj1" fmla="val 16200000"/>
              <a:gd name="adj2" fmla="val 21083587"/>
            </a:avLst>
          </a:prstGeom>
          <a:ln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EEE6456A-2A95-D5F1-740C-0C3836012593}"/>
              </a:ext>
            </a:extLst>
          </p:cNvPr>
          <p:cNvSpPr/>
          <p:nvPr/>
        </p:nvSpPr>
        <p:spPr>
          <a:xfrm>
            <a:off x="9364224" y="4961069"/>
            <a:ext cx="480060" cy="482691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noFill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713F21F-FEFD-EE1F-A883-F37758EF6D50}"/>
              </a:ext>
            </a:extLst>
          </p:cNvPr>
          <p:cNvSpPr txBox="1"/>
          <p:nvPr/>
        </p:nvSpPr>
        <p:spPr>
          <a:xfrm>
            <a:off x="6333156" y="898711"/>
            <a:ext cx="53532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u="sng">
                <a:latin typeface="Trebuchet MS" panose="020B0603020202020204" pitchFamily="34" charset="0"/>
              </a:rPr>
              <a:t>Soorten hoeken:</a:t>
            </a:r>
          </a:p>
          <a:p>
            <a:r>
              <a:rPr lang="nl-NL" sz="2400" b="1">
                <a:latin typeface="Trebuchet MS" panose="020B0603020202020204" pitchFamily="34" charset="0"/>
              </a:rPr>
              <a:t>scherpe</a:t>
            </a:r>
            <a:r>
              <a:rPr lang="nl-NL" sz="2400">
                <a:latin typeface="Trebuchet MS" panose="020B0603020202020204" pitchFamily="34" charset="0"/>
              </a:rPr>
              <a:t> hoek: 	0˚ - 90˚</a:t>
            </a:r>
          </a:p>
          <a:p>
            <a:r>
              <a:rPr lang="nl-NL" sz="2400" b="1">
                <a:latin typeface="Trebuchet MS" panose="020B0603020202020204" pitchFamily="34" charset="0"/>
              </a:rPr>
              <a:t>rechte</a:t>
            </a:r>
            <a:r>
              <a:rPr lang="nl-NL" sz="2400">
                <a:latin typeface="Trebuchet MS" panose="020B0603020202020204" pitchFamily="34" charset="0"/>
              </a:rPr>
              <a:t> hoek: 	90˚</a:t>
            </a:r>
          </a:p>
          <a:p>
            <a:r>
              <a:rPr lang="nl-NL" sz="2400" b="1">
                <a:latin typeface="Trebuchet MS" panose="020B0603020202020204" pitchFamily="34" charset="0"/>
              </a:rPr>
              <a:t>stompe</a:t>
            </a:r>
            <a:r>
              <a:rPr lang="nl-NL" sz="2400">
                <a:latin typeface="Trebuchet MS" panose="020B0603020202020204" pitchFamily="34" charset="0"/>
              </a:rPr>
              <a:t> hoek: 	90˚ - 180˚</a:t>
            </a:r>
          </a:p>
          <a:p>
            <a:r>
              <a:rPr lang="nl-NL" sz="2400" b="1">
                <a:latin typeface="Trebuchet MS" panose="020B0603020202020204" pitchFamily="34" charset="0"/>
              </a:rPr>
              <a:t>gestrekte</a:t>
            </a:r>
            <a:r>
              <a:rPr lang="nl-NL" sz="2400">
                <a:latin typeface="Trebuchet MS" panose="020B0603020202020204" pitchFamily="34" charset="0"/>
              </a:rPr>
              <a:t> hoek: 180˚</a:t>
            </a:r>
          </a:p>
          <a:p>
            <a:r>
              <a:rPr lang="nl-NL" sz="2400" b="1">
                <a:latin typeface="Trebuchet MS" panose="020B0603020202020204" pitchFamily="34" charset="0"/>
              </a:rPr>
              <a:t>volle</a:t>
            </a:r>
            <a:r>
              <a:rPr lang="nl-NL" sz="2400">
                <a:latin typeface="Trebuchet MS" panose="020B0603020202020204" pitchFamily="34" charset="0"/>
              </a:rPr>
              <a:t> hoek:		360˚</a:t>
            </a:r>
          </a:p>
        </p:txBody>
      </p:sp>
    </p:spTree>
    <p:extLst>
      <p:ext uri="{BB962C8B-B14F-4D97-AF65-F5344CB8AC3E}">
        <p14:creationId xmlns:p14="http://schemas.microsoft.com/office/powerpoint/2010/main" val="23364978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kstvak 1">
                <a:extLst>
                  <a:ext uri="{FF2B5EF4-FFF2-40B4-BE49-F238E27FC236}">
                    <a16:creationId xmlns:a16="http://schemas.microsoft.com/office/drawing/2014/main" id="{0BA7FB89-5985-263A-D8DF-1458431095F6}"/>
                  </a:ext>
                </a:extLst>
              </p:cNvPr>
              <p:cNvSpPr txBox="1"/>
              <p:nvPr/>
            </p:nvSpPr>
            <p:spPr>
              <a:xfrm>
                <a:off x="402515" y="1146934"/>
                <a:ext cx="11691769" cy="466166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nl-NL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nl-NL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1+1</m:t>
                        </m:r>
                      </m:num>
                      <m:den>
                        <m:r>
                          <a:rPr lang="en-US" sz="360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nl-NL" sz="3600"/>
                  <a:t>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60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36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nl-NL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36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36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 sz="3600">
                    <a:solidFill>
                      <a:schemeClr val="tx1"/>
                    </a:solidFill>
                  </a:rPr>
                  <a:t>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6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nl-NL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6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𝟏</m:t>
                    </m:r>
                    <m:f>
                      <m:fPr>
                        <m:ctrlPr>
                          <a:rPr lang="nl-NL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nl-NL" sz="3600" b="1">
                  <a:solidFill>
                    <a:schemeClr val="tx1"/>
                  </a:solidFill>
                </a:endParaRPr>
              </a:p>
              <a:p>
                <a:endParaRPr lang="nl-NL" sz="3600"/>
              </a:p>
              <a:p>
                <a:endParaRPr lang="nl-NL" sz="360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nl-NL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nl-NL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nl-NL" sz="3600"/>
                      <m:t>	</m:t>
                    </m:r>
                    <m:f>
                      <m:fPr>
                        <m:ctrlPr>
                          <a:rPr lang="nl-NL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nl-NL" sz="4000"/>
                  <a:t>		</a:t>
                </a:r>
                <a:r>
                  <a:rPr lang="nl-NL" sz="3600"/>
                  <a:t>	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6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nl-NL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6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3600" i="1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nl-NL" sz="3600"/>
                      <m:t>	</m:t>
                    </m:r>
                    <m:f>
                      <m:fPr>
                        <m:ctrlPr>
                          <a:rPr lang="nl-NL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36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nl-NL" sz="3600" b="1" i="1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endParaRPr lang="nl-NL" sz="3600" b="1" i="1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endParaRPr lang="nl-NL" sz="3600" i="1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nl-NL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nl-NL" sz="3600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36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nl-NL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3600" b="0" i="0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6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nl-NL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en-US" sz="3600" i="1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nl-NL" sz="3600"/>
                      <m:t>	</m:t>
                    </m:r>
                    <m:f>
                      <m:fPr>
                        <m:ctrlPr>
                          <a:rPr lang="nl-NL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nl-NL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en-US" sz="36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b="1" i="1" smtClean="0"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nl-NL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en-US" sz="36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nl-NL" sz="36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nl-NL" sz="3600" b="1"/>
                  <a:t>		</a:t>
                </a:r>
                <a:r>
                  <a:rPr lang="nl-NL" sz="360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6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nl-NL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36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sz="3600" i="1">
                            <a:latin typeface="Cambria Math" panose="02040503050406030204" pitchFamily="18" charset="0"/>
                          </a:rPr>
                        </m:ctrlPr>
                      </m:fPr>
                      <m:num/>
                      <m:den/>
                    </m:f>
                    <m:r>
                      <a:rPr lang="en-US" sz="3600" i="1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nl-NL" sz="3600"/>
                      <m:t>	</m:t>
                    </m:r>
                    <m:f>
                      <m:fPr>
                        <m:ctrlPr>
                          <a:rPr lang="nl-NL" sz="3600" i="1">
                            <a:latin typeface="Cambria Math" panose="02040503050406030204" pitchFamily="18" charset="0"/>
                          </a:rPr>
                        </m:ctrlPr>
                      </m:fPr>
                      <m:num/>
                      <m:den/>
                    </m:f>
                    <m:r>
                      <a:rPr lang="en-US" sz="36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sz="3600" b="1" i="1">
                            <a:latin typeface="Cambria Math" panose="02040503050406030204" pitchFamily="18" charset="0"/>
                          </a:rPr>
                        </m:ctrlPr>
                      </m:fPr>
                      <m:num/>
                      <m:den/>
                    </m:f>
                  </m:oMath>
                </a14:m>
                <a:endParaRPr lang="nl-NL" sz="3600" b="1"/>
              </a:p>
            </p:txBody>
          </p:sp>
        </mc:Choice>
        <mc:Fallback xmlns="">
          <p:sp>
            <p:nvSpPr>
              <p:cNvPr id="2" name="Tekstvak 1">
                <a:extLst>
                  <a:ext uri="{FF2B5EF4-FFF2-40B4-BE49-F238E27FC236}">
                    <a16:creationId xmlns:a16="http://schemas.microsoft.com/office/drawing/2014/main" id="{0BA7FB89-5985-263A-D8DF-1458431095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515" y="1146934"/>
                <a:ext cx="11691769" cy="466166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al 5">
            <a:extLst>
              <a:ext uri="{FF2B5EF4-FFF2-40B4-BE49-F238E27FC236}">
                <a16:creationId xmlns:a16="http://schemas.microsoft.com/office/drawing/2014/main" id="{C16903AC-FE71-A551-DFB4-268D14B7AA88}"/>
              </a:ext>
            </a:extLst>
          </p:cNvPr>
          <p:cNvSpPr/>
          <p:nvPr/>
        </p:nvSpPr>
        <p:spPr>
          <a:xfrm>
            <a:off x="5908860" y="2877672"/>
            <a:ext cx="373156" cy="11116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CFA69A19-2A0C-257B-9F43-BBE74FACEEE0}"/>
              </a:ext>
            </a:extLst>
          </p:cNvPr>
          <p:cNvSpPr/>
          <p:nvPr/>
        </p:nvSpPr>
        <p:spPr>
          <a:xfrm>
            <a:off x="6627719" y="2877672"/>
            <a:ext cx="373156" cy="11116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Blokboog 7">
            <a:extLst>
              <a:ext uri="{FF2B5EF4-FFF2-40B4-BE49-F238E27FC236}">
                <a16:creationId xmlns:a16="http://schemas.microsoft.com/office/drawing/2014/main" id="{E4D160B3-57B8-0E46-13EE-47EA3700CB72}"/>
              </a:ext>
            </a:extLst>
          </p:cNvPr>
          <p:cNvSpPr/>
          <p:nvPr/>
        </p:nvSpPr>
        <p:spPr>
          <a:xfrm>
            <a:off x="6108885" y="2505355"/>
            <a:ext cx="1546973" cy="733425"/>
          </a:xfrm>
          <a:prstGeom prst="blockArc">
            <a:avLst>
              <a:gd name="adj1" fmla="val 10800000"/>
              <a:gd name="adj2" fmla="val 78342"/>
              <a:gd name="adj3" fmla="val 2892"/>
            </a:avLst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8C5314C4-BE87-9D76-63DF-95AFE01688E9}"/>
              </a:ext>
            </a:extLst>
          </p:cNvPr>
          <p:cNvSpPr/>
          <p:nvPr/>
        </p:nvSpPr>
        <p:spPr>
          <a:xfrm>
            <a:off x="7439582" y="2877672"/>
            <a:ext cx="373156" cy="11116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85E6EE0E-4B80-D68F-27FF-08B6A4FA7866}"/>
              </a:ext>
            </a:extLst>
          </p:cNvPr>
          <p:cNvSpPr/>
          <p:nvPr/>
        </p:nvSpPr>
        <p:spPr>
          <a:xfrm>
            <a:off x="8250890" y="2877672"/>
            <a:ext cx="373156" cy="11116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Blokboog 10">
            <a:extLst>
              <a:ext uri="{FF2B5EF4-FFF2-40B4-BE49-F238E27FC236}">
                <a16:creationId xmlns:a16="http://schemas.microsoft.com/office/drawing/2014/main" id="{2974490C-C5DC-0138-B653-469D1D2686F1}"/>
              </a:ext>
            </a:extLst>
          </p:cNvPr>
          <p:cNvSpPr/>
          <p:nvPr/>
        </p:nvSpPr>
        <p:spPr>
          <a:xfrm flipV="1">
            <a:off x="6814297" y="3611096"/>
            <a:ext cx="1612526" cy="750516"/>
          </a:xfrm>
          <a:prstGeom prst="blockArc">
            <a:avLst>
              <a:gd name="adj1" fmla="val 10800000"/>
              <a:gd name="adj2" fmla="val 78342"/>
              <a:gd name="adj3" fmla="val 2892"/>
            </a:avLst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8ECCBDA8-B095-D047-0972-EE00F10E5186}"/>
              </a:ext>
            </a:extLst>
          </p:cNvPr>
          <p:cNvSpPr/>
          <p:nvPr/>
        </p:nvSpPr>
        <p:spPr>
          <a:xfrm>
            <a:off x="296959" y="2877672"/>
            <a:ext cx="373156" cy="11116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E851BA1E-164A-0D5D-2029-0120311AC752}"/>
              </a:ext>
            </a:extLst>
          </p:cNvPr>
          <p:cNvSpPr/>
          <p:nvPr/>
        </p:nvSpPr>
        <p:spPr>
          <a:xfrm>
            <a:off x="1827685" y="2877672"/>
            <a:ext cx="373156" cy="11116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Blokboog 11">
            <a:extLst>
              <a:ext uri="{FF2B5EF4-FFF2-40B4-BE49-F238E27FC236}">
                <a16:creationId xmlns:a16="http://schemas.microsoft.com/office/drawing/2014/main" id="{A69344C4-A29A-8EF8-0C64-9A8C842CBBCC}"/>
              </a:ext>
            </a:extLst>
          </p:cNvPr>
          <p:cNvSpPr/>
          <p:nvPr/>
        </p:nvSpPr>
        <p:spPr>
          <a:xfrm>
            <a:off x="470089" y="2523286"/>
            <a:ext cx="1546973" cy="614364"/>
          </a:xfrm>
          <a:prstGeom prst="blockArc">
            <a:avLst>
              <a:gd name="adj1" fmla="val 10800000"/>
              <a:gd name="adj2" fmla="val 78342"/>
              <a:gd name="adj3" fmla="val 2892"/>
            </a:avLst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3738B3F2-2B34-7AB7-A7B1-2CB6DDCE99B0}"/>
              </a:ext>
            </a:extLst>
          </p:cNvPr>
          <p:cNvSpPr txBox="1"/>
          <p:nvPr/>
        </p:nvSpPr>
        <p:spPr>
          <a:xfrm>
            <a:off x="285435" y="197148"/>
            <a:ext cx="3796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err="1">
                <a:latin typeface="Trebuchet MS" panose="020B0603020202020204" pitchFamily="34" charset="0"/>
              </a:rPr>
              <a:t>Breuken</a:t>
            </a:r>
            <a:r>
              <a:rPr lang="en-US" sz="2800" b="1">
                <a:latin typeface="Trebuchet MS" panose="020B0603020202020204" pitchFamily="34" charset="0"/>
              </a:rPr>
              <a:t> </a:t>
            </a:r>
            <a:r>
              <a:rPr lang="en-US" sz="2800" b="1" err="1">
                <a:latin typeface="Trebuchet MS" panose="020B0603020202020204" pitchFamily="34" charset="0"/>
              </a:rPr>
              <a:t>optellen</a:t>
            </a:r>
            <a:r>
              <a:rPr lang="en-US" sz="2800" b="1">
                <a:latin typeface="Trebuchet MS" panose="020B0603020202020204" pitchFamily="34" charset="0"/>
              </a:rPr>
              <a:t> (+):</a:t>
            </a:r>
            <a:endParaRPr lang="nl-NL" sz="2800" b="1">
              <a:latin typeface="Trebuchet MS" panose="020B0603020202020204" pitchFamily="34" charset="0"/>
            </a:endParaRPr>
          </a:p>
        </p:txBody>
      </p:sp>
      <p:sp>
        <p:nvSpPr>
          <p:cNvPr id="5" name="Blokboog 4">
            <a:extLst>
              <a:ext uri="{FF2B5EF4-FFF2-40B4-BE49-F238E27FC236}">
                <a16:creationId xmlns:a16="http://schemas.microsoft.com/office/drawing/2014/main" id="{26444C7C-1343-B5E7-A381-1E447F13A55B}"/>
              </a:ext>
            </a:extLst>
          </p:cNvPr>
          <p:cNvSpPr/>
          <p:nvPr/>
        </p:nvSpPr>
        <p:spPr>
          <a:xfrm flipV="1">
            <a:off x="483537" y="5433337"/>
            <a:ext cx="1612526" cy="750516"/>
          </a:xfrm>
          <a:prstGeom prst="blockArc">
            <a:avLst>
              <a:gd name="adj1" fmla="val 10800000"/>
              <a:gd name="adj2" fmla="val 78342"/>
              <a:gd name="adj3" fmla="val 28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3" name="Blokboog 12">
            <a:extLst>
              <a:ext uri="{FF2B5EF4-FFF2-40B4-BE49-F238E27FC236}">
                <a16:creationId xmlns:a16="http://schemas.microsoft.com/office/drawing/2014/main" id="{878E83E2-7DCB-8F03-A575-1E76A74187C2}"/>
              </a:ext>
            </a:extLst>
          </p:cNvPr>
          <p:cNvSpPr/>
          <p:nvPr/>
        </p:nvSpPr>
        <p:spPr>
          <a:xfrm flipV="1">
            <a:off x="1280835" y="5438811"/>
            <a:ext cx="1883706" cy="745042"/>
          </a:xfrm>
          <a:prstGeom prst="blockArc">
            <a:avLst>
              <a:gd name="adj1" fmla="val 10800000"/>
              <a:gd name="adj2" fmla="val 78342"/>
              <a:gd name="adj3" fmla="val 28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5" name="Blokboog 14">
            <a:extLst>
              <a:ext uri="{FF2B5EF4-FFF2-40B4-BE49-F238E27FC236}">
                <a16:creationId xmlns:a16="http://schemas.microsoft.com/office/drawing/2014/main" id="{2D807E77-3942-06C0-FAC5-44B7BFBF0740}"/>
              </a:ext>
            </a:extLst>
          </p:cNvPr>
          <p:cNvSpPr/>
          <p:nvPr/>
        </p:nvSpPr>
        <p:spPr>
          <a:xfrm>
            <a:off x="461690" y="4519025"/>
            <a:ext cx="1612526" cy="727472"/>
          </a:xfrm>
          <a:prstGeom prst="blockArc">
            <a:avLst>
              <a:gd name="adj1" fmla="val 10800000"/>
              <a:gd name="adj2" fmla="val 78342"/>
              <a:gd name="adj3" fmla="val 28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6" name="Blokboog 15">
            <a:extLst>
              <a:ext uri="{FF2B5EF4-FFF2-40B4-BE49-F238E27FC236}">
                <a16:creationId xmlns:a16="http://schemas.microsoft.com/office/drawing/2014/main" id="{06D32895-EC5F-44D1-5995-E76E0519554C}"/>
              </a:ext>
            </a:extLst>
          </p:cNvPr>
          <p:cNvSpPr/>
          <p:nvPr/>
        </p:nvSpPr>
        <p:spPr>
          <a:xfrm>
            <a:off x="1258988" y="4529805"/>
            <a:ext cx="1883706" cy="722166"/>
          </a:xfrm>
          <a:prstGeom prst="blockArc">
            <a:avLst>
              <a:gd name="adj1" fmla="val 10800000"/>
              <a:gd name="adj2" fmla="val 78342"/>
              <a:gd name="adj3" fmla="val 28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kstvak 18">
                <a:extLst>
                  <a:ext uri="{FF2B5EF4-FFF2-40B4-BE49-F238E27FC236}">
                    <a16:creationId xmlns:a16="http://schemas.microsoft.com/office/drawing/2014/main" id="{E9DB630F-1C61-AFE1-717E-D8A5AF305551}"/>
                  </a:ext>
                </a:extLst>
              </p:cNvPr>
              <p:cNvSpPr txBox="1"/>
              <p:nvPr/>
            </p:nvSpPr>
            <p:spPr>
              <a:xfrm>
                <a:off x="947660" y="6235161"/>
                <a:ext cx="591829" cy="369332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nl-NL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nl-NL" b="1"/>
              </a:p>
            </p:txBody>
          </p:sp>
        </mc:Choice>
        <mc:Fallback xmlns="">
          <p:sp>
            <p:nvSpPr>
              <p:cNvPr id="19" name="Tekstvak 18">
                <a:extLst>
                  <a:ext uri="{FF2B5EF4-FFF2-40B4-BE49-F238E27FC236}">
                    <a16:creationId xmlns:a16="http://schemas.microsoft.com/office/drawing/2014/main" id="{E9DB630F-1C61-AFE1-717E-D8A5AF3055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660" y="6235161"/>
                <a:ext cx="591829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kstvak 19">
                <a:extLst>
                  <a:ext uri="{FF2B5EF4-FFF2-40B4-BE49-F238E27FC236}">
                    <a16:creationId xmlns:a16="http://schemas.microsoft.com/office/drawing/2014/main" id="{2DDE3295-4AC3-DF3E-0986-AF8922646111}"/>
                  </a:ext>
                </a:extLst>
              </p:cNvPr>
              <p:cNvSpPr txBox="1"/>
              <p:nvPr/>
            </p:nvSpPr>
            <p:spPr>
              <a:xfrm>
                <a:off x="947659" y="4098385"/>
                <a:ext cx="591829" cy="369332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nl-NL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nl-NL" b="1"/>
              </a:p>
            </p:txBody>
          </p:sp>
        </mc:Choice>
        <mc:Fallback xmlns="">
          <p:sp>
            <p:nvSpPr>
              <p:cNvPr id="20" name="Tekstvak 19">
                <a:extLst>
                  <a:ext uri="{FF2B5EF4-FFF2-40B4-BE49-F238E27FC236}">
                    <a16:creationId xmlns:a16="http://schemas.microsoft.com/office/drawing/2014/main" id="{2DDE3295-4AC3-DF3E-0986-AF89226461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659" y="4098385"/>
                <a:ext cx="591829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kstvak 20">
                <a:extLst>
                  <a:ext uri="{FF2B5EF4-FFF2-40B4-BE49-F238E27FC236}">
                    <a16:creationId xmlns:a16="http://schemas.microsoft.com/office/drawing/2014/main" id="{5166F35E-D94F-45B4-0B96-31008D6E7448}"/>
                  </a:ext>
                </a:extLst>
              </p:cNvPr>
              <p:cNvSpPr txBox="1"/>
              <p:nvPr/>
            </p:nvSpPr>
            <p:spPr>
              <a:xfrm>
                <a:off x="2147750" y="6235161"/>
                <a:ext cx="591829" cy="36933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nl-NL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nl-NL" b="1"/>
              </a:p>
            </p:txBody>
          </p:sp>
        </mc:Choice>
        <mc:Fallback xmlns="">
          <p:sp>
            <p:nvSpPr>
              <p:cNvPr id="21" name="Tekstvak 20">
                <a:extLst>
                  <a:ext uri="{FF2B5EF4-FFF2-40B4-BE49-F238E27FC236}">
                    <a16:creationId xmlns:a16="http://schemas.microsoft.com/office/drawing/2014/main" id="{5166F35E-D94F-45B4-0B96-31008D6E74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7750" y="6235161"/>
                <a:ext cx="59182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kstvak 21">
                <a:extLst>
                  <a:ext uri="{FF2B5EF4-FFF2-40B4-BE49-F238E27FC236}">
                    <a16:creationId xmlns:a16="http://schemas.microsoft.com/office/drawing/2014/main" id="{76C00594-93C7-12F0-F7B7-8174F225F54F}"/>
                  </a:ext>
                </a:extLst>
              </p:cNvPr>
              <p:cNvSpPr txBox="1"/>
              <p:nvPr/>
            </p:nvSpPr>
            <p:spPr>
              <a:xfrm>
                <a:off x="2147749" y="4098385"/>
                <a:ext cx="591829" cy="36933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nl-NL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nl-NL" b="1"/>
              </a:p>
            </p:txBody>
          </p:sp>
        </mc:Choice>
        <mc:Fallback xmlns="">
          <p:sp>
            <p:nvSpPr>
              <p:cNvPr id="22" name="Tekstvak 21">
                <a:extLst>
                  <a:ext uri="{FF2B5EF4-FFF2-40B4-BE49-F238E27FC236}">
                    <a16:creationId xmlns:a16="http://schemas.microsoft.com/office/drawing/2014/main" id="{76C00594-93C7-12F0-F7B7-8174F225F5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7749" y="4098385"/>
                <a:ext cx="59182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05118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>
            <a:extLst>
              <a:ext uri="{FF2B5EF4-FFF2-40B4-BE49-F238E27FC236}">
                <a16:creationId xmlns:a16="http://schemas.microsoft.com/office/drawing/2014/main" id="{049FE683-6B33-7309-80FD-BCF3F82D56BF}"/>
              </a:ext>
            </a:extLst>
          </p:cNvPr>
          <p:cNvSpPr/>
          <p:nvPr/>
        </p:nvSpPr>
        <p:spPr>
          <a:xfrm>
            <a:off x="-331694" y="4390826"/>
            <a:ext cx="12855387" cy="29045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7CDF9E2A-F3CF-4C06-AA75-3AB8BC61E821}"/>
              </a:ext>
            </a:extLst>
          </p:cNvPr>
          <p:cNvSpPr/>
          <p:nvPr/>
        </p:nvSpPr>
        <p:spPr>
          <a:xfrm>
            <a:off x="-352370" y="2831951"/>
            <a:ext cx="12800082" cy="15588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F010E1ED-59C7-1973-81CE-1C0D01296C03}"/>
              </a:ext>
            </a:extLst>
          </p:cNvPr>
          <p:cNvSpPr/>
          <p:nvPr/>
        </p:nvSpPr>
        <p:spPr>
          <a:xfrm>
            <a:off x="-317667" y="-52036"/>
            <a:ext cx="12855387" cy="29045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kstvak 1">
                <a:extLst>
                  <a:ext uri="{FF2B5EF4-FFF2-40B4-BE49-F238E27FC236}">
                    <a16:creationId xmlns:a16="http://schemas.microsoft.com/office/drawing/2014/main" id="{9B3970CF-2C28-209A-C44E-D8F43BCD71CB}"/>
                  </a:ext>
                </a:extLst>
              </p:cNvPr>
              <p:cNvSpPr txBox="1"/>
              <p:nvPr/>
            </p:nvSpPr>
            <p:spPr>
              <a:xfrm>
                <a:off x="5121329" y="517196"/>
                <a:ext cx="7398611" cy="7120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nl-NL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3200" b="1" i="0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nl-NL" sz="3200" b="1" i="1" smtClean="0">
                        <a:latin typeface="Cambria Math" panose="02040503050406030204" pitchFamily="18" charset="0"/>
                      </a:rPr>
                      <m:t> + </m:t>
                    </m:r>
                    <m:f>
                      <m:fPr>
                        <m:ctrlPr>
                          <a:rPr lang="nl-NL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nl-NL" sz="32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nl-NL" sz="3200" b="0" i="1" smtClean="0">
                        <a:latin typeface="Cambria Math" panose="02040503050406030204" pitchFamily="18" charset="0"/>
                      </a:rPr>
                      <m:t> =</m:t>
                    </m:r>
                    <m:r>
                      <a:rPr lang="nl-NL" sz="3200" i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nl-NL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b="0" i="1">
                            <a:latin typeface="Cambria Math" panose="02040503050406030204" pitchFamily="18" charset="0"/>
                          </a:rPr>
                          <m:t>…</m:t>
                        </m:r>
                      </m:num>
                      <m:den>
                        <m:r>
                          <a:rPr lang="nl-NL" sz="320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nl-NL" sz="3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sz="320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nl-NL" sz="3200" i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nl-NL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b="0" i="1">
                            <a:latin typeface="Cambria Math" panose="02040503050406030204" pitchFamily="18" charset="0"/>
                          </a:rPr>
                          <m:t>…</m:t>
                        </m:r>
                      </m:num>
                      <m:den>
                        <m:r>
                          <a:rPr lang="nl-NL" sz="3200" i="1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nl-NL" sz="3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nl-NL" sz="3200" b="0" i="0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nl-NL" sz="32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nl-NL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nl-NL" sz="3200" b="0" i="1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nl-NL" sz="3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b="0" i="1" smtClean="0">
                            <a:latin typeface="Cambria Math" panose="02040503050406030204" pitchFamily="18" charset="0"/>
                          </a:rPr>
                          <m:t>22</m:t>
                        </m:r>
                      </m:num>
                      <m:den>
                        <m:r>
                          <a:rPr lang="nl-NL" sz="3200" b="0" i="1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nl-NL" sz="3200"/>
                  <a:t> </a:t>
                </a:r>
                <a14:m>
                  <m:oMath xmlns:m="http://schemas.openxmlformats.org/officeDocument/2006/math">
                    <m:r>
                      <a:rPr lang="nl-NL" sz="3200" b="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sz="3200" b="1" i="1" smtClean="0">
                        <a:latin typeface="Cambria Math" panose="02040503050406030204" pitchFamily="18" charset="0"/>
                      </a:rPr>
                      <m:t>𝟏</m:t>
                    </m:r>
                    <m:f>
                      <m:fPr>
                        <m:ctrlPr>
                          <a:rPr lang="nl-NL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nl-NL" sz="3200" b="1" i="1"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nl-NL" sz="32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ekstvak 1">
                <a:extLst>
                  <a:ext uri="{FF2B5EF4-FFF2-40B4-BE49-F238E27FC236}">
                    <a16:creationId xmlns:a16="http://schemas.microsoft.com/office/drawing/2014/main" id="{9B3970CF-2C28-209A-C44E-D8F43BCD71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1329" y="517196"/>
                <a:ext cx="7398611" cy="712054"/>
              </a:xfrm>
              <a:prstGeom prst="rect">
                <a:avLst/>
              </a:prstGeom>
              <a:blipFill>
                <a:blip r:embed="rId3"/>
                <a:stretch>
                  <a:fillRect l="-1372" b="-14035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kstvak 2">
                <a:extLst>
                  <a:ext uri="{FF2B5EF4-FFF2-40B4-BE49-F238E27FC236}">
                    <a16:creationId xmlns:a16="http://schemas.microsoft.com/office/drawing/2014/main" id="{47904D2F-4AF9-982B-1988-6DB3A5597DA9}"/>
                  </a:ext>
                </a:extLst>
              </p:cNvPr>
              <p:cNvSpPr txBox="1"/>
              <p:nvPr/>
            </p:nvSpPr>
            <p:spPr>
              <a:xfrm>
                <a:off x="1442930" y="1762020"/>
                <a:ext cx="4136634" cy="6938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nl-NL" sz="2400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nl-NL" sz="2400" b="1" i="1" smtClean="0">
                          <a:latin typeface="Cambria Math" panose="02040503050406030204" pitchFamily="18" charset="0"/>
                        </a:rPr>
                        <m:t> − </m:t>
                      </m:r>
                      <m:f>
                        <m:fPr>
                          <m:ctrlPr>
                            <a:rPr lang="nl-NL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nl-NL" sz="2400" b="1" i="0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nl-NL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nl-NL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nl-NL" sz="24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 − </m:t>
                      </m:r>
                      <m:f>
                        <m:fPr>
                          <m:ctrlPr>
                            <a:rPr lang="nl-NL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l-NL" sz="24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nl-NL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nl-NL" sz="2400" b="0" i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nl-NL" sz="2400" b="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nl-NL" sz="24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nl-NL" sz="24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Tekstvak 2">
                <a:extLst>
                  <a:ext uri="{FF2B5EF4-FFF2-40B4-BE49-F238E27FC236}">
                    <a16:creationId xmlns:a16="http://schemas.microsoft.com/office/drawing/2014/main" id="{47904D2F-4AF9-982B-1988-6DB3A5597D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2930" y="1762020"/>
                <a:ext cx="4136634" cy="693844"/>
              </a:xfrm>
              <a:prstGeom prst="rect">
                <a:avLst/>
              </a:prstGeom>
              <a:blipFill>
                <a:blip r:embed="rId4"/>
                <a:stretch>
                  <a:fillRect l="-14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7A3D2935-8B58-EDCB-E4DC-960902E569AA}"/>
                  </a:ext>
                </a:extLst>
              </p:cNvPr>
              <p:cNvSpPr txBox="1"/>
              <p:nvPr/>
            </p:nvSpPr>
            <p:spPr>
              <a:xfrm>
                <a:off x="6001658" y="1762020"/>
                <a:ext cx="6217240" cy="8218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nl-NL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nl-NL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nl-NL" sz="2400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nl-NL" sz="2400" b="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nl-NL" sz="2400" b="0" i="1">
                              <a:latin typeface="Cambria Math" panose="02040503050406030204" pitchFamily="18" charset="0"/>
                            </a:rPr>
                            <m:t> − </m:t>
                          </m:r>
                          <m:f>
                            <m:fPr>
                              <m:ctrlPr>
                                <a:rPr lang="nl-NL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nl-NL" sz="2400" b="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nl-NL" sz="2400" b="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  <m:r>
                            <a:rPr lang="nl-NL" sz="2400" b="0" i="1">
                              <a:latin typeface="Cambria Math" panose="02040503050406030204" pitchFamily="18" charset="0"/>
                            </a:rPr>
                            <m:t> = </m:t>
                          </m:r>
                          <m:f>
                            <m:fPr>
                              <m:ctrlPr>
                                <a:rPr lang="nl-NL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nl-NL" sz="2400" b="0" i="1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num>
                            <m:den>
                              <m:r>
                                <a:rPr lang="nl-NL" sz="2400" b="0" i="1"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</a:rPr>
                                <m:t>18</m:t>
                              </m:r>
                            </m:den>
                          </m:f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nl-NL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nl-NL" sz="2400" b="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nl-NL" sz="2400" b="0" i="1"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</a:rPr>
                                <m:t>18</m:t>
                              </m:r>
                            </m:den>
                          </m:f>
                          <m:r>
                            <a:rPr lang="nl-NL" sz="2400" b="0" i="1">
                              <a:latin typeface="Cambria Math" panose="02040503050406030204" pitchFamily="18" charset="0"/>
                            </a:rPr>
                            <m:t> =</m:t>
                          </m:r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nl-NL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nl-NL" sz="2400" b="0" i="1" smtClean="0">
                                  <a:latin typeface="Cambria Math" panose="02040503050406030204" pitchFamily="18" charset="0"/>
                                </a:rPr>
                                <m:t>12−3</m:t>
                              </m:r>
                            </m:num>
                            <m:den>
                              <m:r>
                                <a:rPr lang="nl-NL" sz="2400" i="1">
                                  <a:latin typeface="Cambria Math" panose="02040503050406030204" pitchFamily="18" charset="0"/>
                                </a:rPr>
                                <m:t>18</m:t>
                              </m:r>
                            </m:den>
                          </m:f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 = </m:t>
                          </m:r>
                          <m:f>
                            <m:fPr>
                              <m:ctrlPr>
                                <a:rPr lang="nl-NL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nl-NL" sz="24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a:rPr lang="nl-NL" sz="2400" b="0" i="1">
                                  <a:latin typeface="Cambria Math" panose="02040503050406030204" pitchFamily="18" charset="0"/>
                                </a:rPr>
                                <m:t>18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nl-NL" sz="2400"/>
                            <m:t> </m:t>
                          </m:r>
                          <m:r>
                            <a:rPr lang="nl-NL" sz="2400" b="0" i="1">
                              <a:latin typeface="Cambria Math" panose="02040503050406030204" pitchFamily="18" charset="0"/>
                            </a:rPr>
                            <m:t>= </m:t>
                          </m:r>
                          <m:f>
                            <m:fPr>
                              <m:ctrlPr>
                                <a:rPr lang="nl-NL" sz="240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nl-NL" sz="24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nl-NL" sz="24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nl-NL" sz="2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7A3D2935-8B58-EDCB-E4DC-960902E569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1658" y="1762020"/>
                <a:ext cx="6217240" cy="8218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kstvak 4">
                <a:extLst>
                  <a:ext uri="{FF2B5EF4-FFF2-40B4-BE49-F238E27FC236}">
                    <a16:creationId xmlns:a16="http://schemas.microsoft.com/office/drawing/2014/main" id="{E143D0A0-6653-A293-818A-8C5F447C8205}"/>
                  </a:ext>
                </a:extLst>
              </p:cNvPr>
              <p:cNvSpPr txBox="1"/>
              <p:nvPr/>
            </p:nvSpPr>
            <p:spPr>
              <a:xfrm>
                <a:off x="1442930" y="3224886"/>
                <a:ext cx="3733222" cy="6938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nl-NL" sz="2400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nl-NL" sz="2400" b="1" i="1" smtClean="0">
                          <a:latin typeface="Cambria Math" panose="02040503050406030204" pitchFamily="18" charset="0"/>
                        </a:rPr>
                        <m:t> × </m:t>
                      </m:r>
                      <m:f>
                        <m:fPr>
                          <m:ctrlPr>
                            <a:rPr lang="nl-NL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nl-NL" sz="24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nl-NL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2×4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3×5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nl-NL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nl-NL" sz="2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nl-NL" sz="24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kstvak 4">
                <a:extLst>
                  <a:ext uri="{FF2B5EF4-FFF2-40B4-BE49-F238E27FC236}">
                    <a16:creationId xmlns:a16="http://schemas.microsoft.com/office/drawing/2014/main" id="{E143D0A0-6653-A293-818A-8C5F447C8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2930" y="3224886"/>
                <a:ext cx="3733222" cy="693844"/>
              </a:xfrm>
              <a:prstGeom prst="rect">
                <a:avLst/>
              </a:prstGeom>
              <a:blipFill>
                <a:blip r:embed="rId6"/>
                <a:stretch>
                  <a:fillRect l="-163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kstvak 5">
                <a:extLst>
                  <a:ext uri="{FF2B5EF4-FFF2-40B4-BE49-F238E27FC236}">
                    <a16:creationId xmlns:a16="http://schemas.microsoft.com/office/drawing/2014/main" id="{F491BF7E-BD30-73E6-5422-0635FF63F5E7}"/>
                  </a:ext>
                </a:extLst>
              </p:cNvPr>
              <p:cNvSpPr txBox="1"/>
              <p:nvPr/>
            </p:nvSpPr>
            <p:spPr>
              <a:xfrm>
                <a:off x="1442929" y="4642520"/>
                <a:ext cx="6377810" cy="7013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nl-NL" sz="2400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nl-NL" sz="2400" b="1" i="1" smtClean="0">
                          <a:latin typeface="Cambria Math" panose="02040503050406030204" pitchFamily="18" charset="0"/>
                        </a:rPr>
                        <m:t>   :  </m:t>
                      </m:r>
                      <m:f>
                        <m:fPr>
                          <m:ctrlPr>
                            <a:rPr lang="nl-NL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nl-NL" sz="24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nl-NL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nl-NL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nl-NL" sz="2400" b="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nl-NL" sz="2400" b="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sz="2400" b="0" i="1" smtClean="0"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nl-NL" sz="2400" b="0" i="1"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nl-NL" sz="24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nl-NL" sz="24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nl-NL" sz="2400" b="0" i="1" smtClean="0"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nl-NL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2×5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3×4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nl-NL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nl-NL" sz="2400" b="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nl-NL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nl-NL" sz="24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kstvak 5">
                <a:extLst>
                  <a:ext uri="{FF2B5EF4-FFF2-40B4-BE49-F238E27FC236}">
                    <a16:creationId xmlns:a16="http://schemas.microsoft.com/office/drawing/2014/main" id="{F491BF7E-BD30-73E6-5422-0635FF63F5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2929" y="4642520"/>
                <a:ext cx="6377810" cy="701346"/>
              </a:xfrm>
              <a:prstGeom prst="rect">
                <a:avLst/>
              </a:prstGeom>
              <a:blipFill>
                <a:blip r:embed="rId7"/>
                <a:stretch>
                  <a:fillRect l="-96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A75286C9-E7A3-A04A-E593-4BA478F71191}"/>
                  </a:ext>
                </a:extLst>
              </p:cNvPr>
              <p:cNvSpPr txBox="1"/>
              <p:nvPr/>
            </p:nvSpPr>
            <p:spPr>
              <a:xfrm>
                <a:off x="1452164" y="5785384"/>
                <a:ext cx="8242469" cy="6938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nl-NL" sz="2400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nl-NL" sz="2400" b="1" i="1" smtClean="0">
                          <a:latin typeface="Cambria Math" panose="02040503050406030204" pitchFamily="18" charset="0"/>
                        </a:rPr>
                        <m:t>   : </m:t>
                      </m:r>
                      <m:r>
                        <a:rPr lang="nl-NL" sz="24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nl-NL" sz="2400" b="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nl-NL" sz="2400" b="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a:rPr lang="nl-NL" sz="2400" b="0" i="1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nl-NL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nl-NL" sz="24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nl-NL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nl-NL" sz="2400" b="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nl-NL" sz="2400" b="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sz="2400" b="0" i="1" smtClean="0"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nl-NL" sz="2400" b="0" i="1"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nl-NL" sz="24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l-NL" sz="24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nl-NL" sz="2400" b="0" i="1" smtClean="0"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nl-NL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2×1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3×4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nl-NL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nl-NL" sz="2400" b="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nl-NL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nl-NL" sz="24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A75286C9-E7A3-A04A-E593-4BA478F711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2164" y="5785384"/>
                <a:ext cx="8242469" cy="6938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C7927F4E-35C9-819B-EB55-7F2DC4009B99}"/>
                  </a:ext>
                </a:extLst>
              </p:cNvPr>
              <p:cNvSpPr txBox="1"/>
              <p:nvPr/>
            </p:nvSpPr>
            <p:spPr>
              <a:xfrm>
                <a:off x="6641845" y="3201061"/>
                <a:ext cx="5620872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nl-NL" sz="2400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nl-NL" sz="2400" b="1" i="1" smtClean="0">
                          <a:latin typeface="Cambria Math" panose="02040503050406030204" pitchFamily="18" charset="0"/>
                        </a:rPr>
                        <m:t> × </m:t>
                      </m:r>
                      <m:r>
                        <a:rPr lang="nl-NL" sz="24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nl-NL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nl-NL" sz="2400" b="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nl-NL" sz="2400" b="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nl-NL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nl-NL" sz="24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nl-NL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2×4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3×1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nl-NL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nl-NL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f>
                        <m:fPr>
                          <m:ctrlPr>
                            <a:rPr lang="nl-NL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nl-NL" sz="24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nl-NL" sz="2400" b="1"/>
              </a:p>
            </p:txBody>
          </p:sp>
        </mc:Choice>
        <mc:Fallback xmlns="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C7927F4E-35C9-819B-EB55-7F2DC4009B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1845" y="3201061"/>
                <a:ext cx="5620872" cy="7861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kstvak 16">
                <a:extLst>
                  <a:ext uri="{FF2B5EF4-FFF2-40B4-BE49-F238E27FC236}">
                    <a16:creationId xmlns:a16="http://schemas.microsoft.com/office/drawing/2014/main" id="{1CCC2185-BC35-3B76-C371-B6552F400620}"/>
                  </a:ext>
                </a:extLst>
              </p:cNvPr>
              <p:cNvSpPr txBox="1"/>
              <p:nvPr/>
            </p:nvSpPr>
            <p:spPr>
              <a:xfrm>
                <a:off x="1442929" y="542820"/>
                <a:ext cx="4136635" cy="7000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nl-NL" sz="2400" b="1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nl-NL" sz="2400" b="1" i="1" smtClean="0">
                          <a:latin typeface="Cambria Math" panose="02040503050406030204" pitchFamily="18" charset="0"/>
                        </a:rPr>
                        <m:t> + </m:t>
                      </m:r>
                      <m:f>
                        <m:fPr>
                          <m:ctrlPr>
                            <a:rPr lang="nl-NL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nl-NL" sz="2400" b="1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nl-NL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2+3</m:t>
                          </m:r>
                        </m:num>
                        <m:den>
                          <m:r>
                            <a:rPr lang="nl-NL" sz="24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 + </m:t>
                      </m:r>
                      <m:f>
                        <m:fPr>
                          <m:ctrlPr>
                            <a:rPr lang="nl-NL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nl-NL" sz="24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kstvak 16">
                <a:extLst>
                  <a:ext uri="{FF2B5EF4-FFF2-40B4-BE49-F238E27FC236}">
                    <a16:creationId xmlns:a16="http://schemas.microsoft.com/office/drawing/2014/main" id="{1CCC2185-BC35-3B76-C371-B6552F400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2929" y="542820"/>
                <a:ext cx="4136635" cy="700063"/>
              </a:xfrm>
              <a:prstGeom prst="rect">
                <a:avLst/>
              </a:prstGeom>
              <a:blipFill>
                <a:blip r:embed="rId10"/>
                <a:stretch>
                  <a:fillRect l="-14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hthoek 17">
            <a:extLst>
              <a:ext uri="{FF2B5EF4-FFF2-40B4-BE49-F238E27FC236}">
                <a16:creationId xmlns:a16="http://schemas.microsoft.com/office/drawing/2014/main" id="{49A353F4-9132-2607-9F70-DE85D7193302}"/>
              </a:ext>
            </a:extLst>
          </p:cNvPr>
          <p:cNvSpPr/>
          <p:nvPr/>
        </p:nvSpPr>
        <p:spPr>
          <a:xfrm>
            <a:off x="4912801" y="367462"/>
            <a:ext cx="546847" cy="1025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BB370C20-286A-C920-2834-DE1384D8E907}"/>
              </a:ext>
            </a:extLst>
          </p:cNvPr>
          <p:cNvSpPr/>
          <p:nvPr/>
        </p:nvSpPr>
        <p:spPr>
          <a:xfrm>
            <a:off x="6742768" y="354293"/>
            <a:ext cx="546847" cy="1025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Ovaal 19">
            <a:extLst>
              <a:ext uri="{FF2B5EF4-FFF2-40B4-BE49-F238E27FC236}">
                <a16:creationId xmlns:a16="http://schemas.microsoft.com/office/drawing/2014/main" id="{ECC8B39C-AE4C-D481-5292-8C1E8F17544C}"/>
              </a:ext>
            </a:extLst>
          </p:cNvPr>
          <p:cNvSpPr/>
          <p:nvPr/>
        </p:nvSpPr>
        <p:spPr>
          <a:xfrm>
            <a:off x="5786551" y="373030"/>
            <a:ext cx="546846" cy="101479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Ovaal 20">
            <a:extLst>
              <a:ext uri="{FF2B5EF4-FFF2-40B4-BE49-F238E27FC236}">
                <a16:creationId xmlns:a16="http://schemas.microsoft.com/office/drawing/2014/main" id="{D8832386-3D40-4D83-74D7-B268DD0223F6}"/>
              </a:ext>
            </a:extLst>
          </p:cNvPr>
          <p:cNvSpPr/>
          <p:nvPr/>
        </p:nvSpPr>
        <p:spPr>
          <a:xfrm>
            <a:off x="7755051" y="385455"/>
            <a:ext cx="546846" cy="101479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Pijl: draaiend 29">
            <a:extLst>
              <a:ext uri="{FF2B5EF4-FFF2-40B4-BE49-F238E27FC236}">
                <a16:creationId xmlns:a16="http://schemas.microsoft.com/office/drawing/2014/main" id="{D8072BD9-9BAB-D331-6C63-F3B20B279D68}"/>
              </a:ext>
            </a:extLst>
          </p:cNvPr>
          <p:cNvSpPr/>
          <p:nvPr/>
        </p:nvSpPr>
        <p:spPr>
          <a:xfrm>
            <a:off x="5208659" y="63756"/>
            <a:ext cx="1855362" cy="864056"/>
          </a:xfrm>
          <a:prstGeom prst="circularArrow">
            <a:avLst>
              <a:gd name="adj1" fmla="val 0"/>
              <a:gd name="adj2" fmla="val 598846"/>
              <a:gd name="adj3" fmla="val 21178696"/>
              <a:gd name="adj4" fmla="val 10800000"/>
              <a:gd name="adj5" fmla="val 2189"/>
            </a:avLst>
          </a:prstGeom>
          <a:solidFill>
            <a:srgbClr val="FF0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31" name="Pijl: draaiend 30">
            <a:extLst>
              <a:ext uri="{FF2B5EF4-FFF2-40B4-BE49-F238E27FC236}">
                <a16:creationId xmlns:a16="http://schemas.microsoft.com/office/drawing/2014/main" id="{B88EE00B-EE91-BD5B-AFFA-30EC129FE429}"/>
              </a:ext>
            </a:extLst>
          </p:cNvPr>
          <p:cNvSpPr/>
          <p:nvPr/>
        </p:nvSpPr>
        <p:spPr>
          <a:xfrm>
            <a:off x="6059974" y="104776"/>
            <a:ext cx="1984487" cy="731581"/>
          </a:xfrm>
          <a:prstGeom prst="circularArrow">
            <a:avLst>
              <a:gd name="adj1" fmla="val 0"/>
              <a:gd name="adj2" fmla="val 598846"/>
              <a:gd name="adj3" fmla="val 21178696"/>
              <a:gd name="adj4" fmla="val 10800000"/>
              <a:gd name="adj5" fmla="val 2189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34" name="Pijl: draaiend 33">
            <a:extLst>
              <a:ext uri="{FF2B5EF4-FFF2-40B4-BE49-F238E27FC236}">
                <a16:creationId xmlns:a16="http://schemas.microsoft.com/office/drawing/2014/main" id="{7E7B68DE-E272-FF27-2640-34EE78FF1B02}"/>
              </a:ext>
            </a:extLst>
          </p:cNvPr>
          <p:cNvSpPr/>
          <p:nvPr/>
        </p:nvSpPr>
        <p:spPr>
          <a:xfrm flipV="1">
            <a:off x="5208659" y="937216"/>
            <a:ext cx="1855362" cy="731581"/>
          </a:xfrm>
          <a:prstGeom prst="circularArrow">
            <a:avLst>
              <a:gd name="adj1" fmla="val 0"/>
              <a:gd name="adj2" fmla="val 598846"/>
              <a:gd name="adj3" fmla="val 21178696"/>
              <a:gd name="adj4" fmla="val 10800000"/>
              <a:gd name="adj5" fmla="val 2189"/>
            </a:avLst>
          </a:prstGeom>
          <a:solidFill>
            <a:srgbClr val="FF0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35" name="Pijl: draaiend 34">
            <a:extLst>
              <a:ext uri="{FF2B5EF4-FFF2-40B4-BE49-F238E27FC236}">
                <a16:creationId xmlns:a16="http://schemas.microsoft.com/office/drawing/2014/main" id="{6AC3B2E6-24D8-BC5D-BEA6-EA8166B9C737}"/>
              </a:ext>
            </a:extLst>
          </p:cNvPr>
          <p:cNvSpPr/>
          <p:nvPr/>
        </p:nvSpPr>
        <p:spPr>
          <a:xfrm flipV="1">
            <a:off x="6049814" y="907416"/>
            <a:ext cx="1984487" cy="731581"/>
          </a:xfrm>
          <a:prstGeom prst="circularArrow">
            <a:avLst>
              <a:gd name="adj1" fmla="val 0"/>
              <a:gd name="adj2" fmla="val 598846"/>
              <a:gd name="adj3" fmla="val 21178696"/>
              <a:gd name="adj4" fmla="val 10800000"/>
              <a:gd name="adj5" fmla="val 2189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DC6EBA9C-B003-020B-3299-BDFABAB4C9B0}"/>
              </a:ext>
            </a:extLst>
          </p:cNvPr>
          <p:cNvSpPr txBox="1"/>
          <p:nvPr/>
        </p:nvSpPr>
        <p:spPr>
          <a:xfrm>
            <a:off x="-352370" y="1108293"/>
            <a:ext cx="1351573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nl-NL" sz="4400" b="1">
                <a:solidFill>
                  <a:schemeClr val="bg1"/>
                </a:solidFill>
                <a:latin typeface="Trebuchet MS" panose="020B0603020202020204" pitchFamily="34" charset="0"/>
              </a:rPr>
              <a:t>+</a:t>
            </a:r>
            <a:r>
              <a:rPr lang="nl-NL" sz="440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nl-NL" sz="3600" b="1">
                <a:solidFill>
                  <a:schemeClr val="bg1"/>
                </a:solidFill>
                <a:latin typeface="Trebuchet MS" panose="020B0603020202020204" pitchFamily="34" charset="0"/>
              </a:rPr>
              <a:t>— </a:t>
            </a:r>
            <a:r>
              <a:rPr lang="nl-NL" sz="440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3AE31AF7-5623-6DF8-5EB8-D6E0B2305849}"/>
              </a:ext>
            </a:extLst>
          </p:cNvPr>
          <p:cNvSpPr txBox="1"/>
          <p:nvPr/>
        </p:nvSpPr>
        <p:spPr>
          <a:xfrm>
            <a:off x="-352370" y="3275442"/>
            <a:ext cx="1351573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/>
            <a:r>
              <a:rPr lang="nl-NL" sz="4400" b="1">
                <a:latin typeface="Trebuchet MS" panose="020B0603020202020204" pitchFamily="34" charset="0"/>
              </a:rPr>
              <a:t>×</a:t>
            </a:r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CC961BC3-6FDA-626B-EAC8-0B8D0E77FD9E}"/>
              </a:ext>
            </a:extLst>
          </p:cNvPr>
          <p:cNvSpPr txBox="1"/>
          <p:nvPr/>
        </p:nvSpPr>
        <p:spPr>
          <a:xfrm>
            <a:off x="-317667" y="5225280"/>
            <a:ext cx="1316870" cy="76944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r"/>
            <a:r>
              <a:rPr lang="nl-NL" sz="4400">
                <a:solidFill>
                  <a:schemeClr val="bg1"/>
                </a:solidFill>
                <a:latin typeface="Trebuchet MS" panose="020B0603020202020204" pitchFamily="34" charset="0"/>
              </a:rPr>
              <a:t>:</a:t>
            </a:r>
          </a:p>
        </p:txBody>
      </p:sp>
      <p:sp>
        <p:nvSpPr>
          <p:cNvPr id="39" name="Rechthoek 38">
            <a:extLst>
              <a:ext uri="{FF2B5EF4-FFF2-40B4-BE49-F238E27FC236}">
                <a16:creationId xmlns:a16="http://schemas.microsoft.com/office/drawing/2014/main" id="{0C7761B6-0417-8446-7457-969D42B7C53D}"/>
              </a:ext>
            </a:extLst>
          </p:cNvPr>
          <p:cNvSpPr/>
          <p:nvPr/>
        </p:nvSpPr>
        <p:spPr>
          <a:xfrm>
            <a:off x="8631373" y="356223"/>
            <a:ext cx="546847" cy="1025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2802407C-2968-A133-5C3F-A73327AA32F8}"/>
              </a:ext>
            </a:extLst>
          </p:cNvPr>
          <p:cNvSpPr/>
          <p:nvPr/>
        </p:nvSpPr>
        <p:spPr>
          <a:xfrm>
            <a:off x="9446886" y="387385"/>
            <a:ext cx="546846" cy="101479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kstvak 41">
                <a:extLst>
                  <a:ext uri="{FF2B5EF4-FFF2-40B4-BE49-F238E27FC236}">
                    <a16:creationId xmlns:a16="http://schemas.microsoft.com/office/drawing/2014/main" id="{5CFBE1FC-C27C-4CCD-848A-093AA3EFF20B}"/>
                  </a:ext>
                </a:extLst>
              </p:cNvPr>
              <p:cNvSpPr txBox="1"/>
              <p:nvPr/>
            </p:nvSpPr>
            <p:spPr>
              <a:xfrm>
                <a:off x="9023140" y="5082428"/>
                <a:ext cx="2660233" cy="1059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3200" b="1" i="1" smtClean="0"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nl-NL" sz="3200" b="1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nl-NL" sz="3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2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num>
                        <m:den>
                          <m:r>
                            <a:rPr lang="nl-NL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den>
                      </m:f>
                      <m:r>
                        <a:rPr lang="nl-NL" sz="32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nl-NL" sz="3200" b="0" i="1" smtClean="0"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nl-NL" sz="3200" b="0" i="1"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nl-NL" sz="3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num>
                        <m:den>
                          <m:r>
                            <a:rPr lang="nl-NL" sz="32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den>
                      </m:f>
                      <m:r>
                        <a:rPr lang="nl-NL" sz="3200" b="1" i="1" smtClean="0"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nl-NL" sz="3200" b="1"/>
              </a:p>
            </p:txBody>
          </p:sp>
        </mc:Choice>
        <mc:Fallback xmlns="">
          <p:sp>
            <p:nvSpPr>
              <p:cNvPr id="42" name="Tekstvak 41">
                <a:extLst>
                  <a:ext uri="{FF2B5EF4-FFF2-40B4-BE49-F238E27FC236}">
                    <a16:creationId xmlns:a16="http://schemas.microsoft.com/office/drawing/2014/main" id="{5CFBE1FC-C27C-4CCD-848A-093AA3EFF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3140" y="5082428"/>
                <a:ext cx="2660233" cy="1059970"/>
              </a:xfrm>
              <a:prstGeom prst="rect">
                <a:avLst/>
              </a:prstGeom>
              <a:blipFill>
                <a:blip r:embed="rId11"/>
                <a:stretch>
                  <a:fillRect b="-5952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kstvak 8">
                <a:extLst>
                  <a:ext uri="{FF2B5EF4-FFF2-40B4-BE49-F238E27FC236}">
                    <a16:creationId xmlns:a16="http://schemas.microsoft.com/office/drawing/2014/main" id="{1E59B681-0667-3359-8982-0B265678AE33}"/>
                  </a:ext>
                </a:extLst>
              </p:cNvPr>
              <p:cNvSpPr txBox="1"/>
              <p:nvPr/>
            </p:nvSpPr>
            <p:spPr>
              <a:xfrm>
                <a:off x="5063771" y="3149667"/>
                <a:ext cx="1445559" cy="922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nl-NL" sz="2400" b="1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400" b="1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nl-NL" sz="2400" b="1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nl-NL" sz="2400" b="1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nl-NL" sz="2400" b="1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num>
                            <m:den>
                              <m:r>
                                <a:rPr lang="nl-NL" sz="2400" b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nl-NL" sz="240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kstvak 8">
                <a:extLst>
                  <a:ext uri="{FF2B5EF4-FFF2-40B4-BE49-F238E27FC236}">
                    <a16:creationId xmlns:a16="http://schemas.microsoft.com/office/drawing/2014/main" id="{1E59B681-0667-3359-8982-0B265678AE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3771" y="3149667"/>
                <a:ext cx="1445559" cy="92217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72847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Afbeelding 66">
            <a:extLst>
              <a:ext uri="{FF2B5EF4-FFF2-40B4-BE49-F238E27FC236}">
                <a16:creationId xmlns:a16="http://schemas.microsoft.com/office/drawing/2014/main" id="{19AD64A8-E2CC-D62D-B4FB-0542A5D8C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465" y="4451555"/>
            <a:ext cx="2017678" cy="2207346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893F49B2-1674-3DC8-39DF-F1086E8D8316}"/>
              </a:ext>
            </a:extLst>
          </p:cNvPr>
          <p:cNvSpPr txBox="1"/>
          <p:nvPr/>
        </p:nvSpPr>
        <p:spPr>
          <a:xfrm>
            <a:off x="5687442" y="4711671"/>
            <a:ext cx="736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i="1">
                <a:latin typeface="Trebuchet MS" panose="020B0603020202020204" pitchFamily="34" charset="0"/>
              </a:rPr>
              <a:t>hoogte</a:t>
            </a:r>
            <a:endParaRPr lang="nl-NL" i="1">
              <a:latin typeface="Trebuchet MS" panose="020B0603020202020204" pitchFamily="34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B5F67A74-EDB9-2911-10F8-78692D5DA1DC}"/>
              </a:ext>
            </a:extLst>
          </p:cNvPr>
          <p:cNvSpPr txBox="1"/>
          <p:nvPr/>
        </p:nvSpPr>
        <p:spPr>
          <a:xfrm>
            <a:off x="518227" y="199100"/>
            <a:ext cx="443102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Oppervlakte</a:t>
            </a:r>
            <a:r>
              <a:rPr lang="nl-NL" sz="2400">
                <a:latin typeface="Trebuchet MS" panose="020B0603020202020204" pitchFamily="34" charset="0"/>
              </a:rPr>
              <a:t> van basis-vormen</a:t>
            </a:r>
          </a:p>
          <a:p>
            <a:r>
              <a:rPr lang="nl-NL">
                <a:latin typeface="Trebuchet MS" panose="020B0603020202020204" pitchFamily="34" charset="0"/>
              </a:rPr>
              <a:t>m×m = m</a:t>
            </a:r>
            <a:r>
              <a:rPr lang="nl-NL" baseline="30000">
                <a:latin typeface="Trebuchet MS" panose="020B0603020202020204" pitchFamily="34" charset="0"/>
              </a:rPr>
              <a:t>2  “</a:t>
            </a:r>
            <a:r>
              <a:rPr lang="nl-NL" i="1">
                <a:latin typeface="Trebuchet MS" panose="020B0603020202020204" pitchFamily="34" charset="0"/>
              </a:rPr>
              <a:t>vierkante meter</a:t>
            </a:r>
            <a:r>
              <a:rPr lang="nl-NL">
                <a:latin typeface="Trebuchet MS" panose="020B0603020202020204" pitchFamily="34" charset="0"/>
              </a:rPr>
              <a:t>”</a:t>
            </a:r>
            <a:endParaRPr lang="nl-NL" baseline="30000">
              <a:latin typeface="Trebuchet MS" panose="020B0603020202020204" pitchFamily="34" charset="0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5D694580-9718-6966-E630-5EF19F38B5B2}"/>
              </a:ext>
            </a:extLst>
          </p:cNvPr>
          <p:cNvSpPr/>
          <p:nvPr/>
        </p:nvSpPr>
        <p:spPr>
          <a:xfrm>
            <a:off x="689611" y="1316322"/>
            <a:ext cx="1004047" cy="9233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i="1">
                <a:solidFill>
                  <a:srgbClr val="FF0000"/>
                </a:solidFill>
              </a:rPr>
              <a:t>vierkant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7B1028E-3FA8-4A0C-1339-A061597E4DFA}"/>
              </a:ext>
            </a:extLst>
          </p:cNvPr>
          <p:cNvSpPr txBox="1"/>
          <p:nvPr/>
        </p:nvSpPr>
        <p:spPr>
          <a:xfrm>
            <a:off x="2608060" y="1391623"/>
            <a:ext cx="2598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>
                <a:latin typeface="Trebuchet MS" panose="020B0603020202020204" pitchFamily="34" charset="0"/>
              </a:rPr>
              <a:t>Opp. = lengte × lengte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6858C55E-8D55-3E72-9965-D3E0132AD7F6}"/>
              </a:ext>
            </a:extLst>
          </p:cNvPr>
          <p:cNvSpPr/>
          <p:nvPr/>
        </p:nvSpPr>
        <p:spPr>
          <a:xfrm>
            <a:off x="680649" y="2445875"/>
            <a:ext cx="1783976" cy="9233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i="1">
                <a:solidFill>
                  <a:srgbClr val="FF0000"/>
                </a:solidFill>
              </a:rPr>
              <a:t>rechthoek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0E7EA0B-1636-A1F2-24E1-7B76B6BA9C6D}"/>
              </a:ext>
            </a:extLst>
          </p:cNvPr>
          <p:cNvSpPr txBox="1"/>
          <p:nvPr/>
        </p:nvSpPr>
        <p:spPr>
          <a:xfrm>
            <a:off x="2608059" y="2573194"/>
            <a:ext cx="2781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>
                <a:latin typeface="Trebuchet MS" panose="020B0603020202020204" pitchFamily="34" charset="0"/>
              </a:rPr>
              <a:t>Opp. =lengte × breedte</a:t>
            </a:r>
            <a:endParaRPr lang="nl-NL">
              <a:latin typeface="Trebuchet MS" panose="020B0603020202020204" pitchFamily="34" charset="0"/>
            </a:endParaRPr>
          </a:p>
        </p:txBody>
      </p:sp>
      <p:sp>
        <p:nvSpPr>
          <p:cNvPr id="8" name="Gelijkbenige driehoek 7">
            <a:extLst>
              <a:ext uri="{FF2B5EF4-FFF2-40B4-BE49-F238E27FC236}">
                <a16:creationId xmlns:a16="http://schemas.microsoft.com/office/drawing/2014/main" id="{4380734D-7B24-2AE1-3EE5-CE161069539F}"/>
              </a:ext>
            </a:extLst>
          </p:cNvPr>
          <p:cNvSpPr/>
          <p:nvPr/>
        </p:nvSpPr>
        <p:spPr>
          <a:xfrm>
            <a:off x="751983" y="3575428"/>
            <a:ext cx="1990165" cy="1120604"/>
          </a:xfrm>
          <a:prstGeom prst="triangle">
            <a:avLst>
              <a:gd name="adj" fmla="val 1936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i="1">
                <a:solidFill>
                  <a:srgbClr val="FF0000"/>
                </a:solidFill>
              </a:rPr>
              <a:t>driehoek</a:t>
            </a:r>
          </a:p>
        </p:txBody>
      </p: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5747D0AB-37C3-0616-5813-58B6B661B578}"/>
              </a:ext>
            </a:extLst>
          </p:cNvPr>
          <p:cNvCxnSpPr/>
          <p:nvPr/>
        </p:nvCxnSpPr>
        <p:spPr>
          <a:xfrm>
            <a:off x="582633" y="3512675"/>
            <a:ext cx="0" cy="118335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0A59F2C7-D46B-7EEC-1F03-41A8A9ED725A}"/>
              </a:ext>
            </a:extLst>
          </p:cNvPr>
          <p:cNvCxnSpPr>
            <a:cxnSpLocks/>
          </p:cNvCxnSpPr>
          <p:nvPr/>
        </p:nvCxnSpPr>
        <p:spPr>
          <a:xfrm flipH="1">
            <a:off x="720796" y="4865560"/>
            <a:ext cx="2052537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vak 13">
            <a:extLst>
              <a:ext uri="{FF2B5EF4-FFF2-40B4-BE49-F238E27FC236}">
                <a16:creationId xmlns:a16="http://schemas.microsoft.com/office/drawing/2014/main" id="{0A51E8E4-A06B-F59F-77EF-9B591E095C19}"/>
              </a:ext>
            </a:extLst>
          </p:cNvPr>
          <p:cNvSpPr txBox="1"/>
          <p:nvPr/>
        </p:nvSpPr>
        <p:spPr>
          <a:xfrm>
            <a:off x="2608060" y="3951064"/>
            <a:ext cx="2932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>
                <a:latin typeface="Trebuchet MS" panose="020B0603020202020204" pitchFamily="34" charset="0"/>
              </a:rPr>
              <a:t>Opp. = basis × hoogte : 2</a:t>
            </a:r>
            <a:endParaRPr lang="nl-NL">
              <a:latin typeface="Trebuchet MS" panose="020B0603020202020204" pitchFamily="34" charset="0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BD4352B4-AF83-7004-9C30-F8545591F635}"/>
              </a:ext>
            </a:extLst>
          </p:cNvPr>
          <p:cNvSpPr txBox="1"/>
          <p:nvPr/>
        </p:nvSpPr>
        <p:spPr>
          <a:xfrm>
            <a:off x="1408174" y="4617949"/>
            <a:ext cx="10130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i="1">
                <a:latin typeface="Trebuchet MS" panose="020B0603020202020204" pitchFamily="34" charset="0"/>
              </a:rPr>
              <a:t>basis</a:t>
            </a:r>
            <a:endParaRPr lang="nl-NL" i="1">
              <a:latin typeface="Trebuchet MS" panose="020B0603020202020204" pitchFamily="34" charset="0"/>
            </a:endParaRPr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0FBEB5CB-C5C0-F3C0-5634-0B8F2ABB4551}"/>
              </a:ext>
            </a:extLst>
          </p:cNvPr>
          <p:cNvSpPr/>
          <p:nvPr/>
        </p:nvSpPr>
        <p:spPr>
          <a:xfrm>
            <a:off x="906073" y="5071212"/>
            <a:ext cx="1444536" cy="133468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i="1">
                <a:solidFill>
                  <a:schemeClr val="tx1"/>
                </a:solidFill>
              </a:rPr>
              <a:t>diameter</a:t>
            </a:r>
          </a:p>
          <a:p>
            <a:pPr algn="ctr"/>
            <a:r>
              <a:rPr lang="nl-NL" sz="1200" i="1">
                <a:solidFill>
                  <a:schemeClr val="tx1"/>
                </a:solidFill>
              </a:rPr>
              <a:t>          </a:t>
            </a:r>
            <a:r>
              <a:rPr lang="nl-NL" i="1">
                <a:solidFill>
                  <a:srgbClr val="FF0000"/>
                </a:solidFill>
              </a:rPr>
              <a:t>cirkel</a:t>
            </a:r>
          </a:p>
        </p:txBody>
      </p:sp>
      <p:cxnSp>
        <p:nvCxnSpPr>
          <p:cNvPr id="21" name="Rechte verbindingslijn met pijl 20">
            <a:extLst>
              <a:ext uri="{FF2B5EF4-FFF2-40B4-BE49-F238E27FC236}">
                <a16:creationId xmlns:a16="http://schemas.microsoft.com/office/drawing/2014/main" id="{3243F17C-D910-7F8C-A7C5-C3C851FFBEFF}"/>
              </a:ext>
            </a:extLst>
          </p:cNvPr>
          <p:cNvCxnSpPr>
            <a:cxnSpLocks/>
            <a:endCxn id="17" idx="3"/>
          </p:cNvCxnSpPr>
          <p:nvPr/>
        </p:nvCxnSpPr>
        <p:spPr>
          <a:xfrm flipH="1">
            <a:off x="1117620" y="5738553"/>
            <a:ext cx="533308" cy="471881"/>
          </a:xfrm>
          <a:prstGeom prst="straightConnector1">
            <a:avLst/>
          </a:prstGeom>
          <a:ln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509A8E20-C98B-08B7-6C17-6B3505EDCE48}"/>
                  </a:ext>
                </a:extLst>
              </p:cNvPr>
              <p:cNvSpPr txBox="1"/>
              <p:nvPr/>
            </p:nvSpPr>
            <p:spPr>
              <a:xfrm>
                <a:off x="2608059" y="5265816"/>
                <a:ext cx="3223781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b="1">
                    <a:latin typeface="Trebuchet MS" panose="020B0603020202020204" pitchFamily="34" charset="0"/>
                  </a:rPr>
                  <a:t>Opp. =</a:t>
                </a:r>
                <a:r>
                  <a:rPr lang="nl-NL" b="1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nl-NL" b="1">
                    <a:latin typeface="Trebuchet MS" panose="020B0603020202020204" pitchFamily="34" charset="0"/>
                  </a:rPr>
                  <a:t> × straal × straal</a:t>
                </a:r>
                <a:endParaRPr lang="nl-NL" b="1" baseline="30000">
                  <a:latin typeface="Trebuchet MS" panose="020B0603020202020204" pitchFamily="34" charset="0"/>
                </a:endParaRPr>
              </a:p>
              <a:p>
                <a:r>
                  <a:rPr lang="nl-NL" sz="1600" b="1">
                    <a:ea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nl-NL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𝝅</m:t>
                    </m:r>
                    <m:r>
                      <a:rPr lang="nl-NL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 sz="2000">
                    <a:latin typeface="Trebuchet MS" panose="020B0603020202020204" pitchFamily="34" charset="0"/>
                  </a:rPr>
                  <a:t>≈</a:t>
                </a:r>
                <a:r>
                  <a:rPr lang="nl-NL" sz="1600">
                    <a:latin typeface="Trebuchet MS" panose="020B0603020202020204" pitchFamily="34" charset="0"/>
                  </a:rPr>
                  <a:t> 3,14)</a:t>
                </a:r>
              </a:p>
              <a:p>
                <a:r>
                  <a:rPr lang="nl-NL" sz="1600">
                    <a:latin typeface="Trebuchet MS" panose="020B0603020202020204" pitchFamily="34" charset="0"/>
                  </a:rPr>
                  <a:t>(straal = diameter : 2)</a:t>
                </a:r>
              </a:p>
              <a:p>
                <a:r>
                  <a:rPr lang="nl-NL" sz="1600">
                    <a:latin typeface="Trebuchet MS" panose="020B0603020202020204" pitchFamily="34" charset="0"/>
                  </a:rPr>
                  <a:t>(Diameter = 2 × straal)</a:t>
                </a:r>
              </a:p>
            </p:txBody>
          </p:sp>
        </mc:Choice>
        <mc:Fallback xmlns=""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509A8E20-C98B-08B7-6C17-6B3505EDCE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8059" y="5265816"/>
                <a:ext cx="3223781" cy="1169551"/>
              </a:xfrm>
              <a:prstGeom prst="rect">
                <a:avLst/>
              </a:prstGeom>
              <a:blipFill>
                <a:blip r:embed="rId3"/>
                <a:stretch>
                  <a:fillRect l="-1569" t="-2151" b="-6452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Rechte verbindingslijn met pijl 18">
            <a:extLst>
              <a:ext uri="{FF2B5EF4-FFF2-40B4-BE49-F238E27FC236}">
                <a16:creationId xmlns:a16="http://schemas.microsoft.com/office/drawing/2014/main" id="{C2CC0383-B82F-7AFE-53A4-E166AFBEA343}"/>
              </a:ext>
            </a:extLst>
          </p:cNvPr>
          <p:cNvCxnSpPr>
            <a:cxnSpLocks/>
            <a:stCxn id="17" idx="6"/>
            <a:endCxn id="17" idx="2"/>
          </p:cNvCxnSpPr>
          <p:nvPr/>
        </p:nvCxnSpPr>
        <p:spPr>
          <a:xfrm flipH="1">
            <a:off x="906073" y="5738553"/>
            <a:ext cx="144453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kstvak 23">
            <a:extLst>
              <a:ext uri="{FF2B5EF4-FFF2-40B4-BE49-F238E27FC236}">
                <a16:creationId xmlns:a16="http://schemas.microsoft.com/office/drawing/2014/main" id="{BB7F8366-9556-9D57-E24C-8EC224396EE0}"/>
              </a:ext>
            </a:extLst>
          </p:cNvPr>
          <p:cNvSpPr txBox="1"/>
          <p:nvPr/>
        </p:nvSpPr>
        <p:spPr>
          <a:xfrm rot="19141552">
            <a:off x="1037335" y="5829132"/>
            <a:ext cx="5278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i="1">
                <a:latin typeface="Trebuchet MS" panose="020B0603020202020204" pitchFamily="34" charset="0"/>
              </a:rPr>
              <a:t>straal</a:t>
            </a:r>
          </a:p>
        </p:txBody>
      </p:sp>
      <p:sp>
        <p:nvSpPr>
          <p:cNvPr id="33" name="Kubus 32">
            <a:extLst>
              <a:ext uri="{FF2B5EF4-FFF2-40B4-BE49-F238E27FC236}">
                <a16:creationId xmlns:a16="http://schemas.microsoft.com/office/drawing/2014/main" id="{38444DF7-6819-1CBC-EF94-1029CD1DEFA3}"/>
              </a:ext>
            </a:extLst>
          </p:cNvPr>
          <p:cNvSpPr/>
          <p:nvPr/>
        </p:nvSpPr>
        <p:spPr>
          <a:xfrm>
            <a:off x="5831840" y="1316323"/>
            <a:ext cx="812800" cy="796958"/>
          </a:xfrm>
          <a:prstGeom prst="cub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i="1">
                <a:solidFill>
                  <a:srgbClr val="FF0000"/>
                </a:solidFill>
              </a:rPr>
              <a:t>kubus</a:t>
            </a: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28B0884D-2A68-F0B2-0956-3E1BCE1AC6C8}"/>
              </a:ext>
            </a:extLst>
          </p:cNvPr>
          <p:cNvSpPr txBox="1"/>
          <p:nvPr/>
        </p:nvSpPr>
        <p:spPr>
          <a:xfrm>
            <a:off x="5831840" y="199099"/>
            <a:ext cx="387317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>
                <a:solidFill>
                  <a:srgbClr val="FF0000"/>
                </a:solidFill>
                <a:latin typeface="Trebuchet MS" panose="020B0603020202020204" pitchFamily="34" charset="0"/>
              </a:rPr>
              <a:t>Inhoud</a:t>
            </a:r>
            <a:r>
              <a:rPr lang="nl-NL" sz="2400">
                <a:latin typeface="Trebuchet MS" panose="020B0603020202020204" pitchFamily="34" charset="0"/>
              </a:rPr>
              <a:t> van basis-lichamen</a:t>
            </a:r>
          </a:p>
          <a:p>
            <a:r>
              <a:rPr lang="nl-NL">
                <a:latin typeface="Trebuchet MS" panose="020B0603020202020204" pitchFamily="34" charset="0"/>
              </a:rPr>
              <a:t>m×m×m = m</a:t>
            </a:r>
            <a:r>
              <a:rPr lang="nl-NL" baseline="30000">
                <a:latin typeface="Trebuchet MS" panose="020B0603020202020204" pitchFamily="34" charset="0"/>
              </a:rPr>
              <a:t>3  “</a:t>
            </a:r>
            <a:r>
              <a:rPr lang="nl-NL" i="1">
                <a:latin typeface="Trebuchet MS" panose="020B0603020202020204" pitchFamily="34" charset="0"/>
              </a:rPr>
              <a:t>kubieke meter</a:t>
            </a:r>
            <a:r>
              <a:rPr lang="nl-NL">
                <a:latin typeface="Trebuchet MS" panose="020B0603020202020204" pitchFamily="34" charset="0"/>
              </a:rPr>
              <a:t>”</a:t>
            </a:r>
            <a:endParaRPr lang="nl-NL" sz="2400" baseline="30000">
              <a:latin typeface="Trebuchet MS" panose="020B0603020202020204" pitchFamily="34" charset="0"/>
            </a:endParaRPr>
          </a:p>
        </p:txBody>
      </p:sp>
      <p:sp>
        <p:nvSpPr>
          <p:cNvPr id="35" name="Kubus 34">
            <a:extLst>
              <a:ext uri="{FF2B5EF4-FFF2-40B4-BE49-F238E27FC236}">
                <a16:creationId xmlns:a16="http://schemas.microsoft.com/office/drawing/2014/main" id="{981FB8C7-EEFB-FD01-B2DC-B28D4132162E}"/>
              </a:ext>
            </a:extLst>
          </p:cNvPr>
          <p:cNvSpPr/>
          <p:nvPr/>
        </p:nvSpPr>
        <p:spPr>
          <a:xfrm>
            <a:off x="6786880" y="1316310"/>
            <a:ext cx="1324526" cy="796958"/>
          </a:xfrm>
          <a:prstGeom prst="cub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i="1">
                <a:solidFill>
                  <a:srgbClr val="FF0000"/>
                </a:solidFill>
              </a:rPr>
              <a:t>balk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DCA26695-DEA3-1C2B-AE92-2F0AE4D79987}"/>
              </a:ext>
            </a:extLst>
          </p:cNvPr>
          <p:cNvSpPr txBox="1"/>
          <p:nvPr/>
        </p:nvSpPr>
        <p:spPr>
          <a:xfrm>
            <a:off x="8253645" y="1334848"/>
            <a:ext cx="3767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>
                <a:latin typeface="Trebuchet MS" panose="020B0603020202020204" pitchFamily="34" charset="0"/>
              </a:rPr>
              <a:t>Inh. = lengte × breedte × hoogte</a:t>
            </a:r>
            <a:endParaRPr lang="nl-NL" baseline="30000">
              <a:latin typeface="Trebuchet MS" panose="020B0603020202020204" pitchFamily="34" charset="0"/>
            </a:endParaRPr>
          </a:p>
        </p:txBody>
      </p:sp>
      <p:sp>
        <p:nvSpPr>
          <p:cNvPr id="37" name="Cilinder 36">
            <a:extLst>
              <a:ext uri="{FF2B5EF4-FFF2-40B4-BE49-F238E27FC236}">
                <a16:creationId xmlns:a16="http://schemas.microsoft.com/office/drawing/2014/main" id="{045FFE1B-1979-1870-41B7-8A534A2C1E6D}"/>
              </a:ext>
            </a:extLst>
          </p:cNvPr>
          <p:cNvSpPr/>
          <p:nvPr/>
        </p:nvSpPr>
        <p:spPr>
          <a:xfrm>
            <a:off x="6329680" y="2757860"/>
            <a:ext cx="862948" cy="1444575"/>
          </a:xfrm>
          <a:prstGeom prst="can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i="1">
                <a:solidFill>
                  <a:srgbClr val="FF0000"/>
                </a:solidFill>
              </a:rPr>
              <a:t>cilinder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kstvak 37">
                <a:extLst>
                  <a:ext uri="{FF2B5EF4-FFF2-40B4-BE49-F238E27FC236}">
                    <a16:creationId xmlns:a16="http://schemas.microsoft.com/office/drawing/2014/main" id="{3A25579F-F1C1-C5D8-98D2-5A7D1F8E9F58}"/>
                  </a:ext>
                </a:extLst>
              </p:cNvPr>
              <p:cNvSpPr txBox="1"/>
              <p:nvPr/>
            </p:nvSpPr>
            <p:spPr>
              <a:xfrm>
                <a:off x="8253645" y="3018482"/>
                <a:ext cx="3767369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b="1">
                    <a:latin typeface="Trebuchet MS" panose="020B0603020202020204" pitchFamily="34" charset="0"/>
                  </a:rPr>
                  <a:t>Inh. = </a:t>
                </a:r>
                <a14:m>
                  <m:oMath xmlns:m="http://schemas.openxmlformats.org/officeDocument/2006/math">
                    <m:r>
                      <a:rPr lang="nl-NL" b="1" i="1">
                        <a:highlight>
                          <a:srgbClr val="FDD945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nl-NL" b="1">
                    <a:highlight>
                      <a:srgbClr val="FDD945"/>
                    </a:highlight>
                    <a:latin typeface="Trebuchet MS" panose="020B0603020202020204" pitchFamily="34" charset="0"/>
                  </a:rPr>
                  <a:t> × straal × straal</a:t>
                </a:r>
                <a:r>
                  <a:rPr lang="nl-NL" b="1">
                    <a:latin typeface="Trebuchet MS" panose="020B0603020202020204" pitchFamily="34" charset="0"/>
                  </a:rPr>
                  <a:t> × hoogte</a:t>
                </a:r>
              </a:p>
              <a:p>
                <a:r>
                  <a:rPr lang="nl-NL" sz="1600" b="1">
                    <a:ea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nl-NL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𝝅</m:t>
                    </m:r>
                    <m:r>
                      <a:rPr lang="nl-NL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 sz="2000">
                    <a:latin typeface="Trebuchet MS" panose="020B0603020202020204" pitchFamily="34" charset="0"/>
                  </a:rPr>
                  <a:t>≈</a:t>
                </a:r>
                <a:r>
                  <a:rPr lang="nl-NL" sz="1600">
                    <a:latin typeface="Trebuchet MS" panose="020B0603020202020204" pitchFamily="34" charset="0"/>
                  </a:rPr>
                  <a:t> 3,14)</a:t>
                </a:r>
              </a:p>
              <a:p>
                <a:r>
                  <a:rPr lang="nl-NL" sz="1600">
                    <a:latin typeface="Trebuchet MS" panose="020B0603020202020204" pitchFamily="34" charset="0"/>
                  </a:rPr>
                  <a:t>(straal = diameter : 2)</a:t>
                </a:r>
              </a:p>
              <a:p>
                <a:r>
                  <a:rPr lang="nl-NL" sz="1600">
                    <a:latin typeface="Trebuchet MS" panose="020B0603020202020204" pitchFamily="34" charset="0"/>
                  </a:rPr>
                  <a:t>Diameter = 2 × straal</a:t>
                </a:r>
              </a:p>
            </p:txBody>
          </p:sp>
        </mc:Choice>
        <mc:Fallback xmlns="">
          <p:sp>
            <p:nvSpPr>
              <p:cNvPr id="38" name="Tekstvak 37">
                <a:extLst>
                  <a:ext uri="{FF2B5EF4-FFF2-40B4-BE49-F238E27FC236}">
                    <a16:creationId xmlns:a16="http://schemas.microsoft.com/office/drawing/2014/main" id="{3A25579F-F1C1-C5D8-98D2-5A7D1F8E9F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3645" y="3018482"/>
                <a:ext cx="3767369" cy="1169551"/>
              </a:xfrm>
              <a:prstGeom prst="rect">
                <a:avLst/>
              </a:prstGeom>
              <a:blipFill>
                <a:blip r:embed="rId4"/>
                <a:stretch>
                  <a:fillRect l="-1007" t="-2151" r="-671" b="-6452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Rechte verbindingslijn met pijl 38">
            <a:extLst>
              <a:ext uri="{FF2B5EF4-FFF2-40B4-BE49-F238E27FC236}">
                <a16:creationId xmlns:a16="http://schemas.microsoft.com/office/drawing/2014/main" id="{4843E434-BCE8-9873-83F9-50FABB0B0FC7}"/>
              </a:ext>
            </a:extLst>
          </p:cNvPr>
          <p:cNvCxnSpPr>
            <a:cxnSpLocks/>
          </p:cNvCxnSpPr>
          <p:nvPr/>
        </p:nvCxnSpPr>
        <p:spPr>
          <a:xfrm>
            <a:off x="7313633" y="2822915"/>
            <a:ext cx="0" cy="127969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kstvak 39">
            <a:extLst>
              <a:ext uri="{FF2B5EF4-FFF2-40B4-BE49-F238E27FC236}">
                <a16:creationId xmlns:a16="http://schemas.microsoft.com/office/drawing/2014/main" id="{72D0E735-37F2-2D65-516B-F86C73571E0C}"/>
              </a:ext>
            </a:extLst>
          </p:cNvPr>
          <p:cNvSpPr txBox="1"/>
          <p:nvPr/>
        </p:nvSpPr>
        <p:spPr>
          <a:xfrm>
            <a:off x="7278556" y="3308872"/>
            <a:ext cx="818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i="1">
                <a:latin typeface="Trebuchet MS" panose="020B0603020202020204" pitchFamily="34" charset="0"/>
              </a:rPr>
              <a:t>hoogte</a:t>
            </a:r>
            <a:endParaRPr lang="nl-NL" i="1">
              <a:latin typeface="Trebuchet MS" panose="020B0603020202020204" pitchFamily="34" charset="0"/>
            </a:endParaRPr>
          </a:p>
        </p:txBody>
      </p:sp>
      <p:sp>
        <p:nvSpPr>
          <p:cNvPr id="42" name="Ovaal 41">
            <a:extLst>
              <a:ext uri="{FF2B5EF4-FFF2-40B4-BE49-F238E27FC236}">
                <a16:creationId xmlns:a16="http://schemas.microsoft.com/office/drawing/2014/main" id="{F1B446BB-4460-5180-8D16-CEF4D87A562B}"/>
              </a:ext>
            </a:extLst>
          </p:cNvPr>
          <p:cNvSpPr/>
          <p:nvPr/>
        </p:nvSpPr>
        <p:spPr>
          <a:xfrm>
            <a:off x="6329680" y="2713626"/>
            <a:ext cx="862948" cy="257262"/>
          </a:xfrm>
          <a:prstGeom prst="ellipse">
            <a:avLst/>
          </a:prstGeom>
          <a:solidFill>
            <a:srgbClr val="FDD9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43" name="Rechte verbindingslijn met pijl 42">
            <a:extLst>
              <a:ext uri="{FF2B5EF4-FFF2-40B4-BE49-F238E27FC236}">
                <a16:creationId xmlns:a16="http://schemas.microsoft.com/office/drawing/2014/main" id="{4DB59C04-83A4-C164-61FA-34A019E7E29E}"/>
              </a:ext>
            </a:extLst>
          </p:cNvPr>
          <p:cNvCxnSpPr>
            <a:cxnSpLocks/>
          </p:cNvCxnSpPr>
          <p:nvPr/>
        </p:nvCxnSpPr>
        <p:spPr>
          <a:xfrm flipH="1">
            <a:off x="6329680" y="2617268"/>
            <a:ext cx="86294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kstvak 43">
            <a:extLst>
              <a:ext uri="{FF2B5EF4-FFF2-40B4-BE49-F238E27FC236}">
                <a16:creationId xmlns:a16="http://schemas.microsoft.com/office/drawing/2014/main" id="{656B66F8-9F09-B170-5282-BE47499B507E}"/>
              </a:ext>
            </a:extLst>
          </p:cNvPr>
          <p:cNvSpPr txBox="1"/>
          <p:nvPr/>
        </p:nvSpPr>
        <p:spPr>
          <a:xfrm>
            <a:off x="6315935" y="2339603"/>
            <a:ext cx="10130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i="1">
                <a:latin typeface="Trebuchet MS" panose="020B0603020202020204" pitchFamily="34" charset="0"/>
              </a:rPr>
              <a:t>diameter</a:t>
            </a:r>
            <a:endParaRPr lang="nl-NL" i="1">
              <a:latin typeface="Trebuchet MS" panose="020B0603020202020204" pitchFamily="34" charset="0"/>
            </a:endParaRPr>
          </a:p>
        </p:txBody>
      </p:sp>
      <p:cxnSp>
        <p:nvCxnSpPr>
          <p:cNvPr id="49" name="Rechte verbindingslijn met pijl 48">
            <a:extLst>
              <a:ext uri="{FF2B5EF4-FFF2-40B4-BE49-F238E27FC236}">
                <a16:creationId xmlns:a16="http://schemas.microsoft.com/office/drawing/2014/main" id="{CE8AD51C-39A7-74D0-54AE-C33F94C369FF}"/>
              </a:ext>
            </a:extLst>
          </p:cNvPr>
          <p:cNvCxnSpPr>
            <a:cxnSpLocks/>
          </p:cNvCxnSpPr>
          <p:nvPr/>
        </p:nvCxnSpPr>
        <p:spPr>
          <a:xfrm flipH="1">
            <a:off x="5954226" y="4617949"/>
            <a:ext cx="37584" cy="53665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kstvak 49">
            <a:extLst>
              <a:ext uri="{FF2B5EF4-FFF2-40B4-BE49-F238E27FC236}">
                <a16:creationId xmlns:a16="http://schemas.microsoft.com/office/drawing/2014/main" id="{A04F01E9-7168-0A72-CBF9-AE13F9264A19}"/>
              </a:ext>
            </a:extLst>
          </p:cNvPr>
          <p:cNvSpPr txBox="1"/>
          <p:nvPr/>
        </p:nvSpPr>
        <p:spPr>
          <a:xfrm>
            <a:off x="245478" y="3870908"/>
            <a:ext cx="10130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i="1">
                <a:latin typeface="Trebuchet MS" panose="020B0603020202020204" pitchFamily="34" charset="0"/>
              </a:rPr>
              <a:t>hoogte</a:t>
            </a:r>
            <a:endParaRPr lang="nl-NL" i="1">
              <a:latin typeface="Trebuchet MS" panose="020B0603020202020204" pitchFamily="34" charset="0"/>
            </a:endParaRPr>
          </a:p>
        </p:txBody>
      </p:sp>
      <p:cxnSp>
        <p:nvCxnSpPr>
          <p:cNvPr id="53" name="Rechte verbindingslijn met pijl 52">
            <a:extLst>
              <a:ext uri="{FF2B5EF4-FFF2-40B4-BE49-F238E27FC236}">
                <a16:creationId xmlns:a16="http://schemas.microsoft.com/office/drawing/2014/main" id="{4202528C-BD73-52D7-7387-5A693D6D0D36}"/>
              </a:ext>
            </a:extLst>
          </p:cNvPr>
          <p:cNvCxnSpPr>
            <a:cxnSpLocks/>
          </p:cNvCxnSpPr>
          <p:nvPr/>
        </p:nvCxnSpPr>
        <p:spPr>
          <a:xfrm>
            <a:off x="7549726" y="5738553"/>
            <a:ext cx="0" cy="58755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Rechte verbindingslijn met pijl 56">
            <a:extLst>
              <a:ext uri="{FF2B5EF4-FFF2-40B4-BE49-F238E27FC236}">
                <a16:creationId xmlns:a16="http://schemas.microsoft.com/office/drawing/2014/main" id="{B233D9FE-1B5B-B8B9-3807-8FC3ACA86158}"/>
              </a:ext>
            </a:extLst>
          </p:cNvPr>
          <p:cNvCxnSpPr>
            <a:cxnSpLocks/>
          </p:cNvCxnSpPr>
          <p:nvPr/>
        </p:nvCxnSpPr>
        <p:spPr>
          <a:xfrm>
            <a:off x="8003540" y="4516120"/>
            <a:ext cx="90981" cy="53379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kstvak 58">
            <a:extLst>
              <a:ext uri="{FF2B5EF4-FFF2-40B4-BE49-F238E27FC236}">
                <a16:creationId xmlns:a16="http://schemas.microsoft.com/office/drawing/2014/main" id="{3E622608-91FA-CA1A-AC17-7FAC92E31E6F}"/>
              </a:ext>
            </a:extLst>
          </p:cNvPr>
          <p:cNvSpPr txBox="1"/>
          <p:nvPr/>
        </p:nvSpPr>
        <p:spPr>
          <a:xfrm>
            <a:off x="8449596" y="4566332"/>
            <a:ext cx="10130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i="1">
                <a:latin typeface="Trebuchet MS" panose="020B0603020202020204" pitchFamily="34" charset="0"/>
              </a:rPr>
              <a:t>hoogte</a:t>
            </a:r>
            <a:endParaRPr lang="nl-NL" i="1">
              <a:latin typeface="Trebuchet MS" panose="020B0603020202020204" pitchFamily="34" charset="0"/>
            </a:endParaRPr>
          </a:p>
        </p:txBody>
      </p:sp>
      <p:sp>
        <p:nvSpPr>
          <p:cNvPr id="60" name="Tekstvak 59">
            <a:extLst>
              <a:ext uri="{FF2B5EF4-FFF2-40B4-BE49-F238E27FC236}">
                <a16:creationId xmlns:a16="http://schemas.microsoft.com/office/drawing/2014/main" id="{F4325E77-F117-6C7F-3222-E8FB180BD252}"/>
              </a:ext>
            </a:extLst>
          </p:cNvPr>
          <p:cNvSpPr txBox="1"/>
          <p:nvPr/>
        </p:nvSpPr>
        <p:spPr>
          <a:xfrm>
            <a:off x="7991638" y="5845713"/>
            <a:ext cx="10130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i="1">
                <a:latin typeface="Trebuchet MS" panose="020B0603020202020204" pitchFamily="34" charset="0"/>
              </a:rPr>
              <a:t>hoogte</a:t>
            </a:r>
            <a:endParaRPr lang="nl-NL" i="1">
              <a:latin typeface="Trebuchet MS" panose="020B0603020202020204" pitchFamily="34" charset="0"/>
            </a:endParaRPr>
          </a:p>
        </p:txBody>
      </p:sp>
      <p:sp>
        <p:nvSpPr>
          <p:cNvPr id="62" name="Tekstvak 61">
            <a:extLst>
              <a:ext uri="{FF2B5EF4-FFF2-40B4-BE49-F238E27FC236}">
                <a16:creationId xmlns:a16="http://schemas.microsoft.com/office/drawing/2014/main" id="{E6D5B4D4-B3E6-F077-7EF6-D7B9A636DE9D}"/>
              </a:ext>
            </a:extLst>
          </p:cNvPr>
          <p:cNvSpPr txBox="1"/>
          <p:nvPr/>
        </p:nvSpPr>
        <p:spPr>
          <a:xfrm>
            <a:off x="8571321" y="5124651"/>
            <a:ext cx="36206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>
                <a:latin typeface="Trebuchet MS" panose="020B0603020202020204" pitchFamily="34" charset="0"/>
              </a:rPr>
              <a:t>Inh. </a:t>
            </a:r>
            <a:r>
              <a:rPr lang="nl-NL" b="1">
                <a:highlight>
                  <a:srgbClr val="FDD945"/>
                </a:highlight>
                <a:latin typeface="Trebuchet MS" panose="020B0603020202020204" pitchFamily="34" charset="0"/>
              </a:rPr>
              <a:t>= opp. grondvlak </a:t>
            </a:r>
            <a:r>
              <a:rPr lang="nl-NL" b="1">
                <a:latin typeface="Trebuchet MS" panose="020B0603020202020204" pitchFamily="34" charset="0"/>
              </a:rPr>
              <a:t>× hoogte</a:t>
            </a:r>
          </a:p>
        </p:txBody>
      </p:sp>
      <p:sp>
        <p:nvSpPr>
          <p:cNvPr id="63" name="Tekstvak 62">
            <a:extLst>
              <a:ext uri="{FF2B5EF4-FFF2-40B4-BE49-F238E27FC236}">
                <a16:creationId xmlns:a16="http://schemas.microsoft.com/office/drawing/2014/main" id="{227B64D1-D84F-92E0-4BCF-B0CD55F68153}"/>
              </a:ext>
            </a:extLst>
          </p:cNvPr>
          <p:cNvSpPr txBox="1"/>
          <p:nvPr/>
        </p:nvSpPr>
        <p:spPr>
          <a:xfrm>
            <a:off x="6522313" y="5251547"/>
            <a:ext cx="8066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i="1">
                <a:solidFill>
                  <a:srgbClr val="FF0000"/>
                </a:solidFill>
                <a:latin typeface="Trebuchet MS" panose="020B0603020202020204" pitchFamily="34" charset="0"/>
              </a:rPr>
              <a:t>prisma</a:t>
            </a:r>
            <a:endParaRPr lang="nl-NL" sz="1600" i="1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1373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el 2">
                <a:extLst>
                  <a:ext uri="{FF2B5EF4-FFF2-40B4-BE49-F238E27FC236}">
                    <a16:creationId xmlns:a16="http://schemas.microsoft.com/office/drawing/2014/main" id="{A74CD508-1A52-D431-D07A-CB1C4047A67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63163420"/>
                  </p:ext>
                </p:extLst>
              </p:nvPr>
            </p:nvGraphicFramePr>
            <p:xfrm>
              <a:off x="409387" y="325219"/>
              <a:ext cx="7787669" cy="4136771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1338580">
                      <a:extLst>
                        <a:ext uri="{9D8B030D-6E8A-4147-A177-3AD203B41FA5}">
                          <a16:colId xmlns:a16="http://schemas.microsoft.com/office/drawing/2014/main" val="2694190907"/>
                        </a:ext>
                      </a:extLst>
                    </a:gridCol>
                    <a:gridCol w="3813620">
                      <a:extLst>
                        <a:ext uri="{9D8B030D-6E8A-4147-A177-3AD203B41FA5}">
                          <a16:colId xmlns:a16="http://schemas.microsoft.com/office/drawing/2014/main" val="3933981729"/>
                        </a:ext>
                      </a:extLst>
                    </a:gridCol>
                    <a:gridCol w="2635469">
                      <a:extLst>
                        <a:ext uri="{9D8B030D-6E8A-4147-A177-3AD203B41FA5}">
                          <a16:colId xmlns:a16="http://schemas.microsoft.com/office/drawing/2014/main" val="145784540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3600" b="1">
                              <a:latin typeface="Trebuchet MS" panose="020B0603020202020204" pitchFamily="34" charset="0"/>
                            </a:rPr>
                            <a:t>+</a:t>
                          </a:r>
                        </a:p>
                      </a:txBody>
                      <a:tcP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nl-NL" b="0" u="sng">
                              <a:latin typeface="Trebuchet MS" panose="020B0603020202020204" pitchFamily="34" charset="0"/>
                            </a:rPr>
                            <a:t>PLUS</a:t>
                          </a:r>
                        </a:p>
                        <a:p>
                          <a:r>
                            <a:rPr lang="nl-NL" b="0" i="1">
                              <a:latin typeface="Trebuchet MS" panose="020B0603020202020204" pitchFamily="34" charset="0"/>
                            </a:rPr>
                            <a:t>optellen, totaal, bij elkaar, samen</a:t>
                          </a:r>
                        </a:p>
                      </a:txBody>
                      <a:tcPr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nl-NL">
                              <a:latin typeface="Trebuchet MS" panose="020B0603020202020204" pitchFamily="34" charset="0"/>
                            </a:rPr>
                            <a:t>a </a:t>
                          </a:r>
                          <a:r>
                            <a:rPr lang="nl-NL" b="1">
                              <a:latin typeface="Trebuchet MS" panose="020B0603020202020204" pitchFamily="34" charset="0"/>
                            </a:rPr>
                            <a:t>+</a:t>
                          </a:r>
                          <a:r>
                            <a:rPr lang="nl-NL">
                              <a:latin typeface="Trebuchet MS" panose="020B0603020202020204" pitchFamily="34" charset="0"/>
                            </a:rPr>
                            <a:t> b is </a:t>
                          </a:r>
                          <a:r>
                            <a:rPr lang="nl-NL">
                              <a:highlight>
                                <a:srgbClr val="FFFF00"/>
                              </a:highlight>
                              <a:latin typeface="Trebuchet MS" panose="020B0603020202020204" pitchFamily="34" charset="0"/>
                            </a:rPr>
                            <a:t>SOM</a:t>
                          </a:r>
                        </a:p>
                      </a:txBody>
                      <a:tcPr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338666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2400" b="1">
                              <a:latin typeface="Trebuchet MS" panose="020B0603020202020204" pitchFamily="34" charset="0"/>
                            </a:rPr>
                            <a:t>—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b="0" u="sng">
                              <a:latin typeface="Trebuchet MS" panose="020B0603020202020204" pitchFamily="34" charset="0"/>
                            </a:rPr>
                            <a:t>MIN</a:t>
                          </a:r>
                        </a:p>
                        <a:p>
                          <a:r>
                            <a:rPr lang="nl-NL" b="0" i="1">
                              <a:latin typeface="Trebuchet MS" panose="020B0603020202020204" pitchFamily="34" charset="0"/>
                            </a:rPr>
                            <a:t>aftrekken, minder, korting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nl-NL">
                              <a:latin typeface="Trebuchet MS" panose="020B0603020202020204" pitchFamily="34" charset="0"/>
                            </a:rPr>
                            <a:t>a </a:t>
                          </a:r>
                          <a:r>
                            <a:rPr lang="nl-NL" b="1">
                              <a:latin typeface="Trebuchet MS" panose="020B0603020202020204" pitchFamily="34" charset="0"/>
                            </a:rPr>
                            <a:t>—</a:t>
                          </a:r>
                          <a:r>
                            <a:rPr lang="nl-NL">
                              <a:latin typeface="Trebuchet MS" panose="020B0603020202020204" pitchFamily="34" charset="0"/>
                            </a:rPr>
                            <a:t> b is </a:t>
                          </a:r>
                          <a:r>
                            <a:rPr lang="nl-NL">
                              <a:highlight>
                                <a:srgbClr val="FFFF00"/>
                              </a:highlight>
                              <a:latin typeface="Trebuchet MS" panose="020B0603020202020204" pitchFamily="34" charset="0"/>
                            </a:rPr>
                            <a:t>VERSCHIL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445053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3200" b="1">
                              <a:latin typeface="Trebuchet MS" panose="020B0603020202020204" pitchFamily="34" charset="0"/>
                            </a:rPr>
                            <a:t>×</a:t>
                          </a:r>
                        </a:p>
                      </a:txBody>
                      <a:tcP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nl-NL" b="0" u="sng">
                              <a:latin typeface="Trebuchet MS" panose="020B0603020202020204" pitchFamily="34" charset="0"/>
                            </a:rPr>
                            <a:t>KEER</a:t>
                          </a:r>
                          <a:r>
                            <a:rPr lang="nl-NL" b="0">
                              <a:latin typeface="Trebuchet MS" panose="020B0603020202020204" pitchFamily="34" charset="0"/>
                            </a:rPr>
                            <a:t> of </a:t>
                          </a:r>
                          <a:r>
                            <a:rPr lang="nl-NL" b="0" u="sng">
                              <a:latin typeface="Trebuchet MS" panose="020B0603020202020204" pitchFamily="34" charset="0"/>
                            </a:rPr>
                            <a:t>MAAL</a:t>
                          </a:r>
                        </a:p>
                        <a:p>
                          <a:r>
                            <a:rPr lang="nl-NL" b="0" i="1">
                              <a:latin typeface="Trebuchet MS" panose="020B0603020202020204" pitchFamily="34" charset="0"/>
                            </a:rPr>
                            <a:t>vermenigvuldigen, tafels</a:t>
                          </a:r>
                        </a:p>
                      </a:txBody>
                      <a:tcPr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nl-NL">
                              <a:latin typeface="Trebuchet MS" panose="020B0603020202020204" pitchFamily="34" charset="0"/>
                            </a:rPr>
                            <a:t>a </a:t>
                          </a:r>
                          <a:r>
                            <a:rPr lang="nl-NL" b="1">
                              <a:latin typeface="Trebuchet MS" panose="020B0603020202020204" pitchFamily="34" charset="0"/>
                            </a:rPr>
                            <a:t>×</a:t>
                          </a:r>
                          <a:r>
                            <a:rPr lang="nl-NL">
                              <a:latin typeface="Trebuchet MS" panose="020B0603020202020204" pitchFamily="34" charset="0"/>
                            </a:rPr>
                            <a:t> b is </a:t>
                          </a:r>
                          <a:r>
                            <a:rPr lang="nl-NL">
                              <a:highlight>
                                <a:srgbClr val="FFFF00"/>
                              </a:highlight>
                              <a:latin typeface="Trebuchet MS" panose="020B0603020202020204" pitchFamily="34" charset="0"/>
                            </a:rPr>
                            <a:t>PRODUCT</a:t>
                          </a:r>
                        </a:p>
                        <a:p>
                          <a:r>
                            <a:rPr lang="nl-NL">
                              <a:latin typeface="Trebuchet MS" panose="020B0603020202020204" pitchFamily="34" charset="0"/>
                            </a:rPr>
                            <a:t>(a en b zijn </a:t>
                          </a:r>
                          <a:r>
                            <a:rPr lang="nl-NL">
                              <a:highlight>
                                <a:srgbClr val="FFFF00"/>
                              </a:highlight>
                              <a:latin typeface="Trebuchet MS" panose="020B0603020202020204" pitchFamily="34" charset="0"/>
                            </a:rPr>
                            <a:t>factor</a:t>
                          </a:r>
                          <a:r>
                            <a:rPr lang="nl-NL">
                              <a:latin typeface="Trebuchet MS" panose="020B0603020202020204" pitchFamily="34" charset="0"/>
                            </a:rPr>
                            <a:t>)</a:t>
                          </a:r>
                        </a:p>
                      </a:txBody>
                      <a:tcPr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5965993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2800" b="1">
                              <a:latin typeface="Trebuchet MS" panose="020B0603020202020204" pitchFamily="34" charset="0"/>
                            </a:rPr>
                            <a:t>: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b="0" u="sng">
                              <a:latin typeface="Trebuchet MS" panose="020B0603020202020204" pitchFamily="34" charset="0"/>
                            </a:rPr>
                            <a:t>GEDEELD</a:t>
                          </a:r>
                          <a:r>
                            <a:rPr lang="nl-NL" b="0">
                              <a:latin typeface="Trebuchet MS" panose="020B0603020202020204" pitchFamily="34" charset="0"/>
                            </a:rPr>
                            <a:t> door</a:t>
                          </a:r>
                        </a:p>
                        <a:p>
                          <a:r>
                            <a:rPr lang="nl-NL" b="0" i="1">
                              <a:latin typeface="Trebuchet MS" panose="020B0603020202020204" pitchFamily="34" charset="0"/>
                            </a:rPr>
                            <a:t>delen, (gelijk) verdelen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nl-NL">
                              <a:latin typeface="Trebuchet MS" panose="020B0603020202020204" pitchFamily="34" charset="0"/>
                            </a:rPr>
                            <a:t>a </a:t>
                          </a:r>
                          <a:r>
                            <a:rPr lang="nl-NL" b="1">
                              <a:latin typeface="Trebuchet MS" panose="020B0603020202020204" pitchFamily="34" charset="0"/>
                            </a:rPr>
                            <a:t>:</a:t>
                          </a:r>
                          <a:r>
                            <a:rPr lang="nl-NL">
                              <a:latin typeface="Trebuchet MS" panose="020B0603020202020204" pitchFamily="34" charset="0"/>
                            </a:rPr>
                            <a:t> b is </a:t>
                          </a:r>
                          <a:r>
                            <a:rPr lang="nl-NL">
                              <a:highlight>
                                <a:srgbClr val="FFFF00"/>
                              </a:highlight>
                              <a:latin typeface="Trebuchet MS" panose="020B0603020202020204" pitchFamily="34" charset="0"/>
                            </a:rPr>
                            <a:t>QUOTIËNT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3683067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2000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f>
                                  <m:fPr>
                                    <m:ctrlPr>
                                      <a:rPr lang="nl-NL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sz="2000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num>
                                  <m:den>
                                    <m:r>
                                      <a:rPr lang="nl-NL" sz="2000" b="1" i="1" smtClean="0"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2000" b="1">
                            <a:latin typeface="Trebuchet MS" panose="020B0603020202020204" pitchFamily="34" charset="0"/>
                          </a:endParaRPr>
                        </a:p>
                      </a:txBody>
                      <a:tcP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nl-NL" b="0" u="sng">
                              <a:latin typeface="Trebuchet MS" panose="020B0603020202020204" pitchFamily="34" charset="0"/>
                            </a:rPr>
                            <a:t>BREUK</a:t>
                          </a:r>
                          <a:r>
                            <a:rPr lang="nl-NL" b="0">
                              <a:latin typeface="Trebuchet MS" panose="020B0603020202020204" pitchFamily="34" charset="0"/>
                            </a:rPr>
                            <a:t> (helen + breuk)</a:t>
                          </a:r>
                        </a:p>
                      </a:txBody>
                      <a:tcPr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nl-NL" sz="1800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nl-NL" sz="1800" b="1" i="1" smtClean="0">
                                    <a:latin typeface="Cambria Math" panose="02040503050406030204" pitchFamily="18" charset="0"/>
                                  </a:rPr>
                                  <m:t>𝒉𝒆𝒍𝒆𝒏</m:t>
                                </m:r>
                                <m:r>
                                  <a:rPr lang="nl-NL" sz="1800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f>
                                  <m:fPr>
                                    <m:ctrlPr>
                                      <a:rPr lang="nl-NL" sz="1800" b="1" i="1" smtClean="0">
                                        <a:highlight>
                                          <a:srgbClr val="FFFF00"/>
                                        </a:highlight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sz="1800" b="1" i="1" smtClean="0">
                                        <a:highlight>
                                          <a:srgbClr val="FFFF00"/>
                                        </a:highlight>
                                        <a:latin typeface="Cambria Math" panose="02040503050406030204" pitchFamily="18" charset="0"/>
                                      </a:rPr>
                                      <m:t>𝒕𝒆𝒍𝒍𝒆𝒓</m:t>
                                    </m:r>
                                  </m:num>
                                  <m:den>
                                    <m:r>
                                      <a:rPr lang="nl-NL" sz="1800" b="1" i="1" smtClean="0">
                                        <a:highlight>
                                          <a:srgbClr val="FFFF00"/>
                                        </a:highlight>
                                        <a:latin typeface="Cambria Math" panose="02040503050406030204" pitchFamily="18" charset="0"/>
                                      </a:rPr>
                                      <m:t>𝒏𝒐𝒆𝒎𝒆𝒓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1800" b="1">
                            <a:highlight>
                              <a:srgbClr val="FFFF00"/>
                            </a:highlight>
                            <a:latin typeface="Trebuchet MS" panose="020B0603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353713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4400">
                              <a:latin typeface="Trebuchet MS" panose="020B0603020202020204" pitchFamily="34" charset="0"/>
                            </a:rPr>
                            <a:t>≈</a:t>
                          </a:r>
                          <a:endParaRPr lang="nl-NL" sz="2800" b="1">
                            <a:latin typeface="Trebuchet MS" panose="020B0603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b="0" u="sng">
                              <a:latin typeface="Trebuchet MS" panose="020B0603020202020204" pitchFamily="34" charset="0"/>
                            </a:rPr>
                            <a:t>AFRONDEN</a:t>
                          </a:r>
                        </a:p>
                        <a:p>
                          <a:r>
                            <a:rPr lang="nl-NL" sz="1600" b="0" i="1">
                              <a:latin typeface="Trebuchet MS" panose="020B0603020202020204" pitchFamily="34" charset="0"/>
                            </a:rPr>
                            <a:t>(decimalen, cijfers achter de komma)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nl-NL">
                              <a:latin typeface="Trebuchet MS" panose="020B0603020202020204" pitchFamily="34" charset="0"/>
                            </a:rPr>
                            <a:t>12,545 </a:t>
                          </a:r>
                          <a:r>
                            <a:rPr lang="nl-NL">
                              <a:highlight>
                                <a:srgbClr val="FFFF00"/>
                              </a:highlight>
                              <a:latin typeface="Trebuchet MS" panose="020B0603020202020204" pitchFamily="34" charset="0"/>
                            </a:rPr>
                            <a:t>≈</a:t>
                          </a:r>
                          <a:r>
                            <a:rPr lang="nl-NL">
                              <a:latin typeface="Trebuchet MS" panose="020B0603020202020204" pitchFamily="34" charset="0"/>
                            </a:rPr>
                            <a:t> 12,55 ≈ 12,6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nl-NL">
                              <a:latin typeface="Trebuchet MS" panose="020B0603020202020204" pitchFamily="34" charset="0"/>
                            </a:rPr>
                            <a:t>12,545 </a:t>
                          </a:r>
                          <a:r>
                            <a:rPr lang="nl-NL">
                              <a:highlight>
                                <a:srgbClr val="FFFF00"/>
                              </a:highlight>
                              <a:latin typeface="Trebuchet MS" panose="020B0603020202020204" pitchFamily="34" charset="0"/>
                            </a:rPr>
                            <a:t>≈</a:t>
                          </a:r>
                          <a:r>
                            <a:rPr lang="nl-NL">
                              <a:latin typeface="Trebuchet MS" panose="020B0603020202020204" pitchFamily="34" charset="0"/>
                            </a:rPr>
                            <a:t> 12,5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nl-NL">
                              <a:latin typeface="Trebuchet MS" panose="020B0603020202020204" pitchFamily="34" charset="0"/>
                            </a:rPr>
                            <a:t>12,545 </a:t>
                          </a:r>
                          <a:r>
                            <a:rPr lang="nl-NL">
                              <a:highlight>
                                <a:srgbClr val="FFFF00"/>
                              </a:highlight>
                              <a:latin typeface="Trebuchet MS" panose="020B0603020202020204" pitchFamily="34" charset="0"/>
                            </a:rPr>
                            <a:t>≈</a:t>
                          </a:r>
                          <a:r>
                            <a:rPr lang="nl-NL">
                              <a:latin typeface="Trebuchet MS" panose="020B0603020202020204" pitchFamily="34" charset="0"/>
                            </a:rPr>
                            <a:t> 13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9903787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el 2">
                <a:extLst>
                  <a:ext uri="{FF2B5EF4-FFF2-40B4-BE49-F238E27FC236}">
                    <a16:creationId xmlns:a16="http://schemas.microsoft.com/office/drawing/2014/main" id="{A74CD508-1A52-D431-D07A-CB1C4047A67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63163420"/>
                  </p:ext>
                </p:extLst>
              </p:nvPr>
            </p:nvGraphicFramePr>
            <p:xfrm>
              <a:off x="409387" y="325219"/>
              <a:ext cx="7787669" cy="4136771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1338580">
                      <a:extLst>
                        <a:ext uri="{9D8B030D-6E8A-4147-A177-3AD203B41FA5}">
                          <a16:colId xmlns:a16="http://schemas.microsoft.com/office/drawing/2014/main" val="2694190907"/>
                        </a:ext>
                      </a:extLst>
                    </a:gridCol>
                    <a:gridCol w="3813620">
                      <a:extLst>
                        <a:ext uri="{9D8B030D-6E8A-4147-A177-3AD203B41FA5}">
                          <a16:colId xmlns:a16="http://schemas.microsoft.com/office/drawing/2014/main" val="3933981729"/>
                        </a:ext>
                      </a:extLst>
                    </a:gridCol>
                    <a:gridCol w="2635469">
                      <a:extLst>
                        <a:ext uri="{9D8B030D-6E8A-4147-A177-3AD203B41FA5}">
                          <a16:colId xmlns:a16="http://schemas.microsoft.com/office/drawing/2014/main" val="1457845404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3600" b="1">
                              <a:latin typeface="Trebuchet MS" panose="020B0603020202020204" pitchFamily="34" charset="0"/>
                            </a:rPr>
                            <a:t>+</a:t>
                          </a:r>
                        </a:p>
                      </a:txBody>
                      <a:tcP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nl-NL" b="0" u="sng">
                              <a:latin typeface="Trebuchet MS" panose="020B0603020202020204" pitchFamily="34" charset="0"/>
                            </a:rPr>
                            <a:t>PLUS</a:t>
                          </a:r>
                        </a:p>
                        <a:p>
                          <a:r>
                            <a:rPr lang="nl-NL" b="0" i="1">
                              <a:latin typeface="Trebuchet MS" panose="020B0603020202020204" pitchFamily="34" charset="0"/>
                            </a:rPr>
                            <a:t>optellen, totaal, bij elkaar, samen</a:t>
                          </a:r>
                        </a:p>
                      </a:txBody>
                      <a:tcPr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nl-NL">
                              <a:latin typeface="Trebuchet MS" panose="020B0603020202020204" pitchFamily="34" charset="0"/>
                            </a:rPr>
                            <a:t>a </a:t>
                          </a:r>
                          <a:r>
                            <a:rPr lang="nl-NL" b="1">
                              <a:latin typeface="Trebuchet MS" panose="020B0603020202020204" pitchFamily="34" charset="0"/>
                            </a:rPr>
                            <a:t>+</a:t>
                          </a:r>
                          <a:r>
                            <a:rPr lang="nl-NL">
                              <a:latin typeface="Trebuchet MS" panose="020B0603020202020204" pitchFamily="34" charset="0"/>
                            </a:rPr>
                            <a:t> b is </a:t>
                          </a:r>
                          <a:r>
                            <a:rPr lang="nl-NL">
                              <a:highlight>
                                <a:srgbClr val="FFFF00"/>
                              </a:highlight>
                              <a:latin typeface="Trebuchet MS" panose="020B0603020202020204" pitchFamily="34" charset="0"/>
                            </a:rPr>
                            <a:t>SOM</a:t>
                          </a:r>
                        </a:p>
                      </a:txBody>
                      <a:tcPr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3386665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2400" b="1">
                              <a:latin typeface="Trebuchet MS" panose="020B0603020202020204" pitchFamily="34" charset="0"/>
                            </a:rPr>
                            <a:t>—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b="0" u="sng">
                              <a:latin typeface="Trebuchet MS" panose="020B0603020202020204" pitchFamily="34" charset="0"/>
                            </a:rPr>
                            <a:t>MIN</a:t>
                          </a:r>
                        </a:p>
                        <a:p>
                          <a:r>
                            <a:rPr lang="nl-NL" b="0" i="1">
                              <a:latin typeface="Trebuchet MS" panose="020B0603020202020204" pitchFamily="34" charset="0"/>
                            </a:rPr>
                            <a:t>aftrekken, minder, korting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nl-NL">
                              <a:latin typeface="Trebuchet MS" panose="020B0603020202020204" pitchFamily="34" charset="0"/>
                            </a:rPr>
                            <a:t>a </a:t>
                          </a:r>
                          <a:r>
                            <a:rPr lang="nl-NL" b="1">
                              <a:latin typeface="Trebuchet MS" panose="020B0603020202020204" pitchFamily="34" charset="0"/>
                            </a:rPr>
                            <a:t>—</a:t>
                          </a:r>
                          <a:r>
                            <a:rPr lang="nl-NL">
                              <a:latin typeface="Trebuchet MS" panose="020B0603020202020204" pitchFamily="34" charset="0"/>
                            </a:rPr>
                            <a:t> b is </a:t>
                          </a:r>
                          <a:r>
                            <a:rPr lang="nl-NL">
                              <a:highlight>
                                <a:srgbClr val="FFFF00"/>
                              </a:highlight>
                              <a:latin typeface="Trebuchet MS" panose="020B0603020202020204" pitchFamily="34" charset="0"/>
                            </a:rPr>
                            <a:t>VERSCHIL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44505358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3200" b="1">
                              <a:latin typeface="Trebuchet MS" panose="020B0603020202020204" pitchFamily="34" charset="0"/>
                            </a:rPr>
                            <a:t>×</a:t>
                          </a:r>
                        </a:p>
                      </a:txBody>
                      <a:tcP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nl-NL" b="0" u="sng">
                              <a:latin typeface="Trebuchet MS" panose="020B0603020202020204" pitchFamily="34" charset="0"/>
                            </a:rPr>
                            <a:t>KEER</a:t>
                          </a:r>
                          <a:r>
                            <a:rPr lang="nl-NL" b="0">
                              <a:latin typeface="Trebuchet MS" panose="020B0603020202020204" pitchFamily="34" charset="0"/>
                            </a:rPr>
                            <a:t> of </a:t>
                          </a:r>
                          <a:r>
                            <a:rPr lang="nl-NL" b="0" u="sng">
                              <a:latin typeface="Trebuchet MS" panose="020B0603020202020204" pitchFamily="34" charset="0"/>
                            </a:rPr>
                            <a:t>MAAL</a:t>
                          </a:r>
                        </a:p>
                        <a:p>
                          <a:r>
                            <a:rPr lang="nl-NL" b="0" i="1">
                              <a:latin typeface="Trebuchet MS" panose="020B0603020202020204" pitchFamily="34" charset="0"/>
                            </a:rPr>
                            <a:t>vermenigvuldigen, tafels</a:t>
                          </a:r>
                        </a:p>
                      </a:txBody>
                      <a:tcPr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nl-NL">
                              <a:latin typeface="Trebuchet MS" panose="020B0603020202020204" pitchFamily="34" charset="0"/>
                            </a:rPr>
                            <a:t>a </a:t>
                          </a:r>
                          <a:r>
                            <a:rPr lang="nl-NL" b="1">
                              <a:latin typeface="Trebuchet MS" panose="020B0603020202020204" pitchFamily="34" charset="0"/>
                            </a:rPr>
                            <a:t>×</a:t>
                          </a:r>
                          <a:r>
                            <a:rPr lang="nl-NL">
                              <a:latin typeface="Trebuchet MS" panose="020B0603020202020204" pitchFamily="34" charset="0"/>
                            </a:rPr>
                            <a:t> b is </a:t>
                          </a:r>
                          <a:r>
                            <a:rPr lang="nl-NL">
                              <a:highlight>
                                <a:srgbClr val="FFFF00"/>
                              </a:highlight>
                              <a:latin typeface="Trebuchet MS" panose="020B0603020202020204" pitchFamily="34" charset="0"/>
                            </a:rPr>
                            <a:t>PRODUCT</a:t>
                          </a:r>
                        </a:p>
                        <a:p>
                          <a:r>
                            <a:rPr lang="nl-NL">
                              <a:latin typeface="Trebuchet MS" panose="020B0603020202020204" pitchFamily="34" charset="0"/>
                            </a:rPr>
                            <a:t>(a en b zijn </a:t>
                          </a:r>
                          <a:r>
                            <a:rPr lang="nl-NL">
                              <a:highlight>
                                <a:srgbClr val="FFFF00"/>
                              </a:highlight>
                              <a:latin typeface="Trebuchet MS" panose="020B0603020202020204" pitchFamily="34" charset="0"/>
                            </a:rPr>
                            <a:t>factor</a:t>
                          </a:r>
                          <a:r>
                            <a:rPr lang="nl-NL">
                              <a:latin typeface="Trebuchet MS" panose="020B0603020202020204" pitchFamily="34" charset="0"/>
                            </a:rPr>
                            <a:t>)</a:t>
                          </a:r>
                        </a:p>
                      </a:txBody>
                      <a:tcPr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59659932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2800" b="1">
                              <a:latin typeface="Trebuchet MS" panose="020B0603020202020204" pitchFamily="34" charset="0"/>
                            </a:rPr>
                            <a:t>: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b="0" u="sng">
                              <a:latin typeface="Trebuchet MS" panose="020B0603020202020204" pitchFamily="34" charset="0"/>
                            </a:rPr>
                            <a:t>GEDEELD</a:t>
                          </a:r>
                          <a:r>
                            <a:rPr lang="nl-NL" b="0">
                              <a:latin typeface="Trebuchet MS" panose="020B0603020202020204" pitchFamily="34" charset="0"/>
                            </a:rPr>
                            <a:t> door</a:t>
                          </a:r>
                        </a:p>
                        <a:p>
                          <a:r>
                            <a:rPr lang="nl-NL" b="0" i="1">
                              <a:latin typeface="Trebuchet MS" panose="020B0603020202020204" pitchFamily="34" charset="0"/>
                            </a:rPr>
                            <a:t>delen, (gelijk) verdelen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nl-NL">
                              <a:latin typeface="Trebuchet MS" panose="020B0603020202020204" pitchFamily="34" charset="0"/>
                            </a:rPr>
                            <a:t>a </a:t>
                          </a:r>
                          <a:r>
                            <a:rPr lang="nl-NL" b="1">
                              <a:latin typeface="Trebuchet MS" panose="020B0603020202020204" pitchFamily="34" charset="0"/>
                            </a:rPr>
                            <a:t>:</a:t>
                          </a:r>
                          <a:r>
                            <a:rPr lang="nl-NL">
                              <a:latin typeface="Trebuchet MS" panose="020B0603020202020204" pitchFamily="34" charset="0"/>
                            </a:rPr>
                            <a:t> b is </a:t>
                          </a:r>
                          <a:r>
                            <a:rPr lang="nl-NL">
                              <a:highlight>
                                <a:srgbClr val="FFFF00"/>
                              </a:highlight>
                              <a:latin typeface="Trebuchet MS" panose="020B0603020202020204" pitchFamily="34" charset="0"/>
                            </a:rPr>
                            <a:t>QUOTIËNT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36830677"/>
                      </a:ext>
                    </a:extLst>
                  </a:tr>
                  <a:tr h="662051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>
                        <a:blipFill>
                          <a:blip r:embed="rId2"/>
                          <a:stretch>
                            <a:fillRect t="-394340" r="-479245" b="-1566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nl-NL" b="0" u="sng">
                              <a:latin typeface="Trebuchet MS" panose="020B0603020202020204" pitchFamily="34" charset="0"/>
                            </a:rPr>
                            <a:t>BREUK</a:t>
                          </a:r>
                          <a:r>
                            <a:rPr lang="nl-NL" b="0">
                              <a:latin typeface="Trebuchet MS" panose="020B0603020202020204" pitchFamily="34" charset="0"/>
                            </a:rPr>
                            <a:t> (helen + breuk)</a:t>
                          </a:r>
                        </a:p>
                      </a:txBody>
                      <a:tcPr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95192" t="-394340" b="-1566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3537139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4400">
                              <a:latin typeface="Trebuchet MS" panose="020B0603020202020204" pitchFamily="34" charset="0"/>
                            </a:rPr>
                            <a:t>≈</a:t>
                          </a:r>
                          <a:endParaRPr lang="nl-NL" sz="2800" b="1">
                            <a:latin typeface="Trebuchet MS" panose="020B0603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b="0" u="sng">
                              <a:latin typeface="Trebuchet MS" panose="020B0603020202020204" pitchFamily="34" charset="0"/>
                            </a:rPr>
                            <a:t>AFRONDEN</a:t>
                          </a:r>
                        </a:p>
                        <a:p>
                          <a:r>
                            <a:rPr lang="nl-NL" sz="1600" b="0" i="1">
                              <a:latin typeface="Trebuchet MS" panose="020B0603020202020204" pitchFamily="34" charset="0"/>
                            </a:rPr>
                            <a:t>(decimalen, cijfers achter de komma)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nl-NL">
                              <a:latin typeface="Trebuchet MS" panose="020B0603020202020204" pitchFamily="34" charset="0"/>
                            </a:rPr>
                            <a:t>12,545 </a:t>
                          </a:r>
                          <a:r>
                            <a:rPr lang="nl-NL">
                              <a:highlight>
                                <a:srgbClr val="FFFF00"/>
                              </a:highlight>
                              <a:latin typeface="Trebuchet MS" panose="020B0603020202020204" pitchFamily="34" charset="0"/>
                            </a:rPr>
                            <a:t>≈</a:t>
                          </a:r>
                          <a:r>
                            <a:rPr lang="nl-NL">
                              <a:latin typeface="Trebuchet MS" panose="020B0603020202020204" pitchFamily="34" charset="0"/>
                            </a:rPr>
                            <a:t> 12,55 ≈ 12,6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nl-NL">
                              <a:latin typeface="Trebuchet MS" panose="020B0603020202020204" pitchFamily="34" charset="0"/>
                            </a:rPr>
                            <a:t>12,545 </a:t>
                          </a:r>
                          <a:r>
                            <a:rPr lang="nl-NL">
                              <a:highlight>
                                <a:srgbClr val="FFFF00"/>
                              </a:highlight>
                              <a:latin typeface="Trebuchet MS" panose="020B0603020202020204" pitchFamily="34" charset="0"/>
                            </a:rPr>
                            <a:t>≈</a:t>
                          </a:r>
                          <a:r>
                            <a:rPr lang="nl-NL">
                              <a:latin typeface="Trebuchet MS" panose="020B0603020202020204" pitchFamily="34" charset="0"/>
                            </a:rPr>
                            <a:t> 12,5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nl-NL">
                              <a:latin typeface="Trebuchet MS" panose="020B0603020202020204" pitchFamily="34" charset="0"/>
                            </a:rPr>
                            <a:t>12,545 </a:t>
                          </a:r>
                          <a:r>
                            <a:rPr lang="nl-NL">
                              <a:highlight>
                                <a:srgbClr val="FFFF00"/>
                              </a:highlight>
                              <a:latin typeface="Trebuchet MS" panose="020B0603020202020204" pitchFamily="34" charset="0"/>
                            </a:rPr>
                            <a:t>≈</a:t>
                          </a:r>
                          <a:r>
                            <a:rPr lang="nl-NL">
                              <a:latin typeface="Trebuchet MS" panose="020B0603020202020204" pitchFamily="34" charset="0"/>
                            </a:rPr>
                            <a:t> 13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99037878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A849BA73-5295-B5BD-C75C-460DB2CCF09C}"/>
              </a:ext>
            </a:extLst>
          </p:cNvPr>
          <p:cNvCxnSpPr/>
          <p:nvPr/>
        </p:nvCxnSpPr>
        <p:spPr>
          <a:xfrm flipV="1">
            <a:off x="7395884" y="3594849"/>
            <a:ext cx="475129" cy="288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kstvak 4">
            <a:extLst>
              <a:ext uri="{FF2B5EF4-FFF2-40B4-BE49-F238E27FC236}">
                <a16:creationId xmlns:a16="http://schemas.microsoft.com/office/drawing/2014/main" id="{5618D415-13BD-B27D-097D-F2A0CC106574}"/>
              </a:ext>
            </a:extLst>
          </p:cNvPr>
          <p:cNvSpPr txBox="1"/>
          <p:nvPr/>
        </p:nvSpPr>
        <p:spPr>
          <a:xfrm>
            <a:off x="8310282" y="251012"/>
            <a:ext cx="3818965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>
                <a:latin typeface="Trebuchet MS" panose="020B0603020202020204" pitchFamily="34" charset="0"/>
              </a:rPr>
              <a:t>Even:     …0   …</a:t>
            </a:r>
            <a:r>
              <a:rPr lang="nl-NL">
                <a:latin typeface="Trebuchet MS" panose="020B0603020202020204" pitchFamily="34" charset="0"/>
              </a:rPr>
              <a:t>2 4, 6, 8 10, 12, …</a:t>
            </a:r>
          </a:p>
          <a:p>
            <a:r>
              <a:rPr lang="nl-NL" b="1" u="sng" err="1">
                <a:latin typeface="Trebuchet MS" panose="020B0603020202020204" pitchFamily="34" charset="0"/>
              </a:rPr>
              <a:t>ON</a:t>
            </a:r>
            <a:r>
              <a:rPr lang="nl-NL" b="1" err="1">
                <a:latin typeface="Trebuchet MS" panose="020B0603020202020204" pitchFamily="34" charset="0"/>
              </a:rPr>
              <a:t>even</a:t>
            </a:r>
            <a:r>
              <a:rPr lang="nl-NL" b="1">
                <a:latin typeface="Trebuchet MS" panose="020B0603020202020204" pitchFamily="34" charset="0"/>
              </a:rPr>
              <a:t>: </a:t>
            </a:r>
            <a:r>
              <a:rPr lang="nl-NL">
                <a:latin typeface="Trebuchet MS" panose="020B0603020202020204" pitchFamily="34" charset="0"/>
              </a:rPr>
              <a:t>1, 3, 5, 7, 9, 11, …</a:t>
            </a:r>
          </a:p>
          <a:p>
            <a:endParaRPr lang="nl-NL">
              <a:latin typeface="Trebuchet MS" panose="020B0603020202020204" pitchFamily="34" charset="0"/>
            </a:endParaRPr>
          </a:p>
          <a:p>
            <a:endParaRPr lang="nl-NL">
              <a:latin typeface="Trebuchet MS" panose="020B0603020202020204" pitchFamily="34" charset="0"/>
              <a:sym typeface="Wingdings 3" panose="05040102010807070707" pitchFamily="18" charset="2"/>
            </a:endParaRPr>
          </a:p>
          <a:p>
            <a:r>
              <a:rPr lang="nl-NL">
                <a:latin typeface="Trebuchet MS" panose="020B0603020202020204" pitchFamily="34" charset="0"/>
                <a:sym typeface="Wingdings 3" panose="05040102010807070707" pitchFamily="18" charset="2"/>
              </a:rPr>
              <a:t></a:t>
            </a:r>
            <a:r>
              <a:rPr lang="nl-NL">
                <a:latin typeface="Trebuchet MS" panose="020B0603020202020204" pitchFamily="34" charset="0"/>
              </a:rPr>
              <a:t>Links—		</a:t>
            </a:r>
            <a:r>
              <a:rPr lang="nl-NL" sz="2800">
                <a:latin typeface="Trebuchet MS" panose="020B0603020202020204" pitchFamily="34" charset="0"/>
              </a:rPr>
              <a:t>+</a:t>
            </a:r>
            <a:r>
              <a:rPr lang="nl-NL">
                <a:latin typeface="Trebuchet MS" panose="020B0603020202020204" pitchFamily="34" charset="0"/>
              </a:rPr>
              <a:t>Rechts</a:t>
            </a:r>
            <a:r>
              <a:rPr lang="nl-NL">
                <a:latin typeface="Trebuchet MS" panose="020B0603020202020204" pitchFamily="34" charset="0"/>
                <a:sym typeface="Wingdings 3" panose="05040102010807070707" pitchFamily="18" charset="2"/>
              </a:rPr>
              <a:t></a:t>
            </a:r>
            <a:endParaRPr lang="nl-NL">
              <a:latin typeface="Trebuchet MS" panose="020B0603020202020204" pitchFamily="34" charset="0"/>
            </a:endParaRPr>
          </a:p>
          <a:p>
            <a:pPr algn="r"/>
            <a:endParaRPr lang="nl-NL">
              <a:latin typeface="Trebuchet MS" panose="020B0603020202020204" pitchFamily="34" charset="0"/>
            </a:endParaRPr>
          </a:p>
          <a:p>
            <a:endParaRPr lang="nl-NL" u="sng">
              <a:latin typeface="Trebuchet MS" panose="020B0603020202020204" pitchFamily="34" charset="0"/>
            </a:endParaRPr>
          </a:p>
          <a:p>
            <a:r>
              <a:rPr lang="nl-NL" u="sng">
                <a:latin typeface="Trebuchet MS" panose="020B0603020202020204" pitchFamily="34" charset="0"/>
              </a:rPr>
              <a:t>Horizontaal</a:t>
            </a:r>
          </a:p>
          <a:p>
            <a:endParaRPr lang="nl-NL" u="sng">
              <a:latin typeface="Trebuchet MS" panose="020B0603020202020204" pitchFamily="34" charset="0"/>
            </a:endParaRPr>
          </a:p>
          <a:p>
            <a:endParaRPr lang="nl-NL" u="sng">
              <a:latin typeface="Trebuchet MS" panose="020B0603020202020204" pitchFamily="34" charset="0"/>
            </a:endParaRPr>
          </a:p>
          <a:p>
            <a:endParaRPr lang="nl-NL" u="sng">
              <a:latin typeface="Trebuchet MS" panose="020B0603020202020204" pitchFamily="34" charset="0"/>
            </a:endParaRPr>
          </a:p>
          <a:p>
            <a:r>
              <a:rPr lang="nl-NL" u="sng">
                <a:latin typeface="Trebuchet MS" panose="020B0603020202020204" pitchFamily="34" charset="0"/>
              </a:rPr>
              <a:t>(Wind)</a:t>
            </a:r>
            <a:r>
              <a:rPr lang="nl-NL" b="1" u="sng">
                <a:latin typeface="Trebuchet MS" panose="020B0603020202020204" pitchFamily="34" charset="0"/>
              </a:rPr>
              <a:t>richtingen</a:t>
            </a:r>
            <a:r>
              <a:rPr lang="nl-NL" u="sng">
                <a:latin typeface="Trebuchet MS" panose="020B0603020202020204" pitchFamily="34" charset="0"/>
              </a:rPr>
              <a:t>:</a:t>
            </a:r>
          </a:p>
        </p:txBody>
      </p:sp>
      <p:pic>
        <p:nvPicPr>
          <p:cNvPr id="1026" name="Picture 2" descr="Slimleren - Plaats op aarde">
            <a:extLst>
              <a:ext uri="{FF2B5EF4-FFF2-40B4-BE49-F238E27FC236}">
                <a16:creationId xmlns:a16="http://schemas.microsoft.com/office/drawing/2014/main" id="{E8741D01-6939-EBA1-0953-FD3B4441D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848" y="3830559"/>
            <a:ext cx="2554523" cy="271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B8169E6-24DA-F590-501F-DB8D15DF2A7F}"/>
              </a:ext>
            </a:extLst>
          </p:cNvPr>
          <p:cNvSpPr txBox="1"/>
          <p:nvPr/>
        </p:nvSpPr>
        <p:spPr>
          <a:xfrm rot="16200000">
            <a:off x="9254795" y="2371165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u="sng">
                <a:latin typeface="Trebuchet MS" panose="020B0603020202020204" pitchFamily="34" charset="0"/>
              </a:rPr>
              <a:t>verticaal</a:t>
            </a:r>
            <a:endParaRPr lang="nl-NL" u="sng"/>
          </a:p>
        </p:txBody>
      </p:sp>
    </p:spTree>
    <p:extLst>
      <p:ext uri="{BB962C8B-B14F-4D97-AF65-F5344CB8AC3E}">
        <p14:creationId xmlns:p14="http://schemas.microsoft.com/office/powerpoint/2010/main" val="26711233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2ED08D95-3A7B-EBAD-BFE7-59172086F90B}"/>
              </a:ext>
            </a:extLst>
          </p:cNvPr>
          <p:cNvSpPr txBox="1"/>
          <p:nvPr/>
        </p:nvSpPr>
        <p:spPr>
          <a:xfrm>
            <a:off x="637091" y="1229961"/>
            <a:ext cx="42614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>
                <a:latin typeface="Trebuchet MS" panose="020B0603020202020204" pitchFamily="34" charset="0"/>
              </a:rPr>
              <a:t>Wat doe je </a:t>
            </a:r>
            <a:r>
              <a:rPr lang="nl-NL" sz="4000" b="1">
                <a:latin typeface="Trebuchet MS" panose="020B0603020202020204" pitchFamily="34" charset="0"/>
              </a:rPr>
              <a:t>éérst</a:t>
            </a:r>
            <a:r>
              <a:rPr lang="nl-NL" sz="4000">
                <a:latin typeface="Trebuchet MS" panose="020B060302020202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kstvak 2">
                <a:extLst>
                  <a:ext uri="{FF2B5EF4-FFF2-40B4-BE49-F238E27FC236}">
                    <a16:creationId xmlns:a16="http://schemas.microsoft.com/office/drawing/2014/main" id="{521AD5CD-F166-0550-8058-55540C311B6F}"/>
                  </a:ext>
                </a:extLst>
              </p:cNvPr>
              <p:cNvSpPr txBox="1"/>
              <p:nvPr/>
            </p:nvSpPr>
            <p:spPr>
              <a:xfrm>
                <a:off x="7719618" y="751924"/>
                <a:ext cx="3515450" cy="33239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400" i="0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nl-NL" sz="2400" b="0" i="0" smtClean="0">
                          <a:latin typeface="Cambria Math" panose="02040503050406030204" pitchFamily="18" charset="0"/>
                        </a:rPr>
                        <m:t>+10 :2=</m:t>
                      </m:r>
                      <m:r>
                        <a:rPr lang="nl-NL" sz="2400" i="0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nl-NL" sz="2400" b="0" i="0" smtClean="0">
                          <a:latin typeface="Cambria Math" panose="02040503050406030204" pitchFamily="18" charset="0"/>
                        </a:rPr>
                        <m:t>+5=11</m:t>
                      </m:r>
                    </m:oMath>
                  </m:oMathPara>
                </a14:m>
                <a:endParaRPr lang="nl-NL" sz="2400" b="0">
                  <a:latin typeface="Trebuchet MS" panose="020B070302020209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nl-NL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400" i="0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nl-NL" sz="2400" b="0" i="0" smtClean="0">
                              <a:latin typeface="Cambria Math" panose="02040503050406030204" pitchFamily="18" charset="0"/>
                            </a:rPr>
                            <m:t>+10</m:t>
                          </m:r>
                        </m:e>
                      </m:d>
                      <m:r>
                        <a:rPr lang="nl-NL" sz="2400" b="0" i="0" smtClean="0">
                          <a:latin typeface="Cambria Math" panose="02040503050406030204" pitchFamily="18" charset="0"/>
                        </a:rPr>
                        <m:t> :2=1</m:t>
                      </m:r>
                      <m:r>
                        <a:rPr lang="nl-NL" sz="2400" i="0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nl-NL" sz="2400" b="0" i="0" smtClean="0">
                          <a:latin typeface="Cambria Math" panose="02040503050406030204" pitchFamily="18" charset="0"/>
                        </a:rPr>
                        <m:t> :2=8</m:t>
                      </m:r>
                    </m:oMath>
                  </m:oMathPara>
                </a14:m>
                <a:endParaRPr lang="nl-NL" sz="2400" b="0">
                  <a:latin typeface="Trebuchet MS" panose="020B0703020202090204" pitchFamily="34" charset="0"/>
                </a:endParaRPr>
              </a:p>
              <a:p>
                <a:endParaRPr lang="nl-NL" sz="2400" b="0">
                  <a:latin typeface="Trebuchet MS" panose="020B0703020202090204" pitchFamily="34" charset="0"/>
                </a:endParaRPr>
              </a:p>
              <a:p>
                <a:endParaRPr lang="nl-NL" sz="2400" b="0">
                  <a:latin typeface="Trebuchet MS" panose="020B070302020209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40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nl-NL" sz="2400" b="0" i="0" smtClean="0">
                          <a:latin typeface="Cambria Math" panose="02040503050406030204" pitchFamily="18" charset="0"/>
                        </a:rPr>
                        <m:t>+4 −2×6 :</m:t>
                      </m:r>
                      <m:d>
                        <m:dPr>
                          <m:ctrlPr>
                            <a:rPr lang="nl-NL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400" b="0" i="0" smtClean="0">
                              <a:latin typeface="Cambria Math" panose="02040503050406030204" pitchFamily="18" charset="0"/>
                            </a:rPr>
                            <m:t>14 :7</m:t>
                          </m:r>
                        </m:e>
                      </m:d>
                      <m:r>
                        <a:rPr lang="nl-NL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nl-NL" sz="2400" b="0">
                  <a:latin typeface="Trebuchet MS" panose="020B070302020209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40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nl-NL" sz="2400" b="0" i="0" smtClean="0">
                          <a:latin typeface="Cambria Math" panose="02040503050406030204" pitchFamily="18" charset="0"/>
                        </a:rPr>
                        <m:t>+4 −2×6 :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nl-NL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nl-NL" sz="2400" b="0">
                  <a:latin typeface="Trebuchet MS" panose="020B070302020209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40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nl-NL" sz="2400" b="0" i="0" smtClean="0">
                          <a:latin typeface="Cambria Math" panose="02040503050406030204" pitchFamily="18" charset="0"/>
                        </a:rPr>
                        <m:t>+4 −12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 :2</m:t>
                      </m:r>
                      <m:r>
                        <a:rPr lang="nl-NL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nl-NL" sz="2400" b="0">
                  <a:latin typeface="Trebuchet MS" panose="020B070302020209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40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nl-NL" sz="2400" b="0" i="0" smtClean="0">
                          <a:latin typeface="Cambria Math" panose="02040503050406030204" pitchFamily="18" charset="0"/>
                        </a:rPr>
                        <m:t>+4 −6=</m:t>
                      </m:r>
                    </m:oMath>
                  </m:oMathPara>
                </a14:m>
                <a:endParaRPr lang="nl-NL" sz="2400" b="0">
                  <a:latin typeface="Trebuchet MS" panose="020B070302020209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400" b="0" i="0" smtClean="0">
                          <a:latin typeface="Cambria Math" panose="02040503050406030204" pitchFamily="18" charset="0"/>
                        </a:rPr>
                        <m:t>12−6=</m:t>
                      </m:r>
                    </m:oMath>
                  </m:oMathPara>
                </a14:m>
                <a:endParaRPr lang="nl-NL" sz="2400" b="0" i="0">
                  <a:latin typeface="Trebuchet MS" panose="020B0703020202090204" pitchFamily="34" charset="0"/>
                </a:endParaRPr>
              </a:p>
            </p:txBody>
          </p:sp>
        </mc:Choice>
        <mc:Fallback xmlns="">
          <p:sp>
            <p:nvSpPr>
              <p:cNvPr id="3" name="Tekstvak 2">
                <a:extLst>
                  <a:ext uri="{FF2B5EF4-FFF2-40B4-BE49-F238E27FC236}">
                    <a16:creationId xmlns:a16="http://schemas.microsoft.com/office/drawing/2014/main" id="{521AD5CD-F166-0550-8058-55540C311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9618" y="751924"/>
                <a:ext cx="3515450" cy="3323987"/>
              </a:xfrm>
              <a:prstGeom prst="rect">
                <a:avLst/>
              </a:prstGeom>
              <a:blipFill>
                <a:blip r:embed="rId2"/>
                <a:stretch>
                  <a:fillRect l="-2878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FC19FB88-2EE5-5F1D-D119-1C01F53B0699}"/>
                  </a:ext>
                </a:extLst>
              </p:cNvPr>
              <p:cNvSpPr txBox="1"/>
              <p:nvPr/>
            </p:nvSpPr>
            <p:spPr>
              <a:xfrm>
                <a:off x="777638" y="2287793"/>
                <a:ext cx="5318362" cy="17640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nl-NL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  <m:r>
                      <a:rPr lang="nl-NL" sz="2800" b="0" i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nl-NL" sz="2800" b="0" i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haakjes</m:t>
                    </m:r>
                  </m:oMath>
                </a14:m>
                <a:endParaRPr lang="nl-NL" sz="2800">
                  <a:solidFill>
                    <a:schemeClr val="bg1">
                      <a:lumMod val="65000"/>
                    </a:schemeClr>
                  </a:solidFill>
                  <a:latin typeface="Trebuchet MS" panose="020B0703020202090204" pitchFamily="34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nl-NL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2800" b="0" i="0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machten</m:t>
                        </m:r>
                        <m:r>
                          <a:rPr lang="nl-NL" sz="2800" b="0" i="0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(3</m:t>
                        </m:r>
                      </m:e>
                      <m:sup>
                        <m:r>
                          <a:rPr lang="nl-NL" sz="2800" b="0" i="0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nl-NL" sz="2800" b="0" i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) </m:t>
                    </m:r>
                    <m:r>
                      <m:rPr>
                        <m:sty m:val="p"/>
                      </m:rPr>
                      <a:rPr lang="nl-NL" sz="2800" b="0" i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en</m:t>
                    </m:r>
                    <m:r>
                      <a:rPr lang="nl-NL" sz="2800" b="0" i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nl-NL" sz="2800" b="0" i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wortels</m:t>
                    </m:r>
                    <m:r>
                      <a:rPr lang="nl-NL" sz="2800" b="0" i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 (</m:t>
                    </m:r>
                    <m:rad>
                      <m:radPr>
                        <m:degHide m:val="on"/>
                        <m:ctrlPr>
                          <a:rPr lang="nl-NL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nl-NL" sz="2800" b="0" i="0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e>
                    </m:rad>
                    <m:r>
                      <a:rPr lang="nl-NL" sz="2800" b="0" i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nl-NL" sz="2800" b="0">
                  <a:solidFill>
                    <a:schemeClr val="bg1">
                      <a:lumMod val="65000"/>
                    </a:schemeClr>
                  </a:solidFill>
                  <a:latin typeface="Trebuchet MS" panose="020B0703020202090204" pitchFamily="34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nl-NL" sz="2800" b="0" i="1" smtClean="0">
                        <a:latin typeface="Cambria Math" panose="02040503050406030204" pitchFamily="18" charset="0"/>
                      </a:rPr>
                      <m:t>× </m:t>
                    </m:r>
                    <m:r>
                      <a:rPr lang="nl-NL" sz="2800" b="0" i="1" smtClean="0">
                        <a:latin typeface="Cambria Math" panose="02040503050406030204" pitchFamily="18" charset="0"/>
                      </a:rPr>
                      <m:t>𝑒𝑛</m:t>
                    </m:r>
                    <m:r>
                      <a:rPr lang="nl-NL" sz="2800" b="0" i="1" smtClean="0">
                        <a:latin typeface="Cambria Math" panose="02040503050406030204" pitchFamily="18" charset="0"/>
                      </a:rPr>
                      <m:t>  :</m:t>
                    </m:r>
                    <m:r>
                      <m:rPr>
                        <m:sty m:val="p"/>
                      </m:rPr>
                      <a:rPr lang="nl-NL" sz="2800" b="0" i="0" smtClean="0">
                        <a:latin typeface="Cambria Math" panose="02040503050406030204" pitchFamily="18" charset="0"/>
                      </a:rPr>
                      <m:t>van</m:t>
                    </m:r>
                    <m:r>
                      <a:rPr lang="nl-NL" sz="2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nl-NL" sz="2800" b="0" i="0" smtClean="0">
                        <a:latin typeface="Cambria Math" panose="02040503050406030204" pitchFamily="18" charset="0"/>
                      </a:rPr>
                      <m:t>links</m:t>
                    </m:r>
                    <m:r>
                      <a:rPr lang="nl-NL" sz="2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nl-NL" sz="2800" b="0" i="0" smtClean="0">
                        <a:latin typeface="Cambria Math" panose="02040503050406030204" pitchFamily="18" charset="0"/>
                      </a:rPr>
                      <m:t>naar</m:t>
                    </m:r>
                    <m:r>
                      <a:rPr lang="nl-NL" sz="2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nl-NL" sz="2800" b="0" i="0" smtClean="0">
                        <a:latin typeface="Cambria Math" panose="02040503050406030204" pitchFamily="18" charset="0"/>
                      </a:rPr>
                      <m:t>rechts</m:t>
                    </m:r>
                  </m:oMath>
                </a14:m>
                <a:endParaRPr lang="nl-NL" sz="2800">
                  <a:latin typeface="Trebuchet MS" panose="020B0703020202090204" pitchFamily="34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nl-NL" sz="2800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nl-NL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sz="2800" b="0" i="1" smtClean="0">
                        <a:latin typeface="Cambria Math" panose="02040503050406030204" pitchFamily="18" charset="0"/>
                      </a:rPr>
                      <m:t>𝑒𝑛</m:t>
                    </m:r>
                    <m:r>
                      <a:rPr lang="nl-NL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sz="2800" b="1" i="1" smtClean="0">
                        <a:latin typeface="Cambria Math" panose="02040503050406030204" pitchFamily="18" charset="0"/>
                      </a:rPr>
                      <m:t>—</m:t>
                    </m:r>
                    <m:r>
                      <m:rPr>
                        <m:sty m:val="p"/>
                      </m:rPr>
                      <a:rPr lang="nl-NL" sz="2800" b="0" i="0" smtClean="0">
                        <a:latin typeface="Cambria Math" panose="02040503050406030204" pitchFamily="18" charset="0"/>
                      </a:rPr>
                      <m:t>van</m:t>
                    </m:r>
                    <m:r>
                      <a:rPr lang="nl-NL" sz="2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nl-NL" sz="2800" b="0" i="0" smtClean="0">
                        <a:latin typeface="Cambria Math" panose="02040503050406030204" pitchFamily="18" charset="0"/>
                      </a:rPr>
                      <m:t>links</m:t>
                    </m:r>
                    <m:r>
                      <a:rPr lang="nl-NL" sz="2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nl-NL" sz="2800" b="0" i="0" smtClean="0">
                        <a:latin typeface="Cambria Math" panose="02040503050406030204" pitchFamily="18" charset="0"/>
                      </a:rPr>
                      <m:t>naar</m:t>
                    </m:r>
                    <m:r>
                      <a:rPr lang="nl-NL" sz="2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nl-NL" sz="2800" b="0" i="0" smtClean="0">
                        <a:latin typeface="Cambria Math" panose="02040503050406030204" pitchFamily="18" charset="0"/>
                      </a:rPr>
                      <m:t>rechts</m:t>
                    </m:r>
                  </m:oMath>
                </a14:m>
                <a:endParaRPr lang="nl-NL" sz="2800">
                  <a:latin typeface="Trebuchet MS" panose="020B0703020202090204" pitchFamily="34" charset="0"/>
                </a:endParaRPr>
              </a:p>
            </p:txBody>
          </p:sp>
        </mc:Choice>
        <mc:Fallback xmlns="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FC19FB88-2EE5-5F1D-D119-1C01F53B06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638" y="2287793"/>
                <a:ext cx="5318362" cy="1764073"/>
              </a:xfrm>
              <a:prstGeom prst="rect">
                <a:avLst/>
              </a:prstGeom>
              <a:blipFill>
                <a:blip r:embed="rId3"/>
                <a:stretch>
                  <a:fillRect l="-3810" t="-4286" b="-1000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0777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70A77E5-B755-0A48-4B3A-2C560AB8F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668" y="651510"/>
            <a:ext cx="8221370" cy="555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29221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BA581545-5263-74E9-5B1C-C147E9CFA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14" y="0"/>
            <a:ext cx="5854030" cy="6858000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E4482C4A-3C06-C42E-8C72-2C4635F2D665}"/>
              </a:ext>
            </a:extLst>
          </p:cNvPr>
          <p:cNvSpPr txBox="1"/>
          <p:nvPr/>
        </p:nvSpPr>
        <p:spPr>
          <a:xfrm>
            <a:off x="6096000" y="280669"/>
            <a:ext cx="482542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>
                <a:latin typeface="Trebuchet MS" panose="020B0603020202020204" pitchFamily="34" charset="0"/>
              </a:rPr>
              <a:t>Rekenen met </a:t>
            </a:r>
            <a:r>
              <a:rPr lang="nl-NL" sz="4000" b="1">
                <a:latin typeface="Trebuchet MS" panose="020B0603020202020204" pitchFamily="34" charset="0"/>
              </a:rPr>
              <a:t>schaal</a:t>
            </a:r>
          </a:p>
          <a:p>
            <a:endParaRPr lang="nl-NL" sz="4000" b="1">
              <a:latin typeface="Trebuchet MS" panose="020B0603020202020204" pitchFamily="34" charset="0"/>
            </a:endParaRPr>
          </a:p>
          <a:p>
            <a:r>
              <a:rPr lang="nl-NL" sz="2800" b="1">
                <a:latin typeface="Trebuchet MS" panose="020B0603020202020204" pitchFamily="34" charset="0"/>
              </a:rPr>
              <a:t>1 : 250.000 </a:t>
            </a:r>
            <a:r>
              <a:rPr lang="nl-NL" sz="2800">
                <a:latin typeface="Trebuchet MS" panose="020B0603020202020204" pitchFamily="34" charset="0"/>
              </a:rPr>
              <a:t>betekent</a:t>
            </a:r>
          </a:p>
          <a:p>
            <a:r>
              <a:rPr lang="nl-NL" b="1">
                <a:latin typeface="Trebuchet MS" panose="020B0603020202020204" pitchFamily="34" charset="0"/>
              </a:rPr>
              <a:t>1</a:t>
            </a:r>
            <a:r>
              <a:rPr lang="nl-NL">
                <a:latin typeface="Trebuchet MS" panose="020B0603020202020204" pitchFamily="34" charset="0"/>
              </a:rPr>
              <a:t> cm op de </a:t>
            </a:r>
            <a:r>
              <a:rPr lang="nl-NL" b="1">
                <a:latin typeface="Trebuchet MS" panose="020B0603020202020204" pitchFamily="34" charset="0"/>
              </a:rPr>
              <a:t>kaart </a:t>
            </a:r>
            <a:r>
              <a:rPr lang="nl-NL">
                <a:latin typeface="Trebuchet MS" panose="020B0603020202020204" pitchFamily="34" charset="0"/>
              </a:rPr>
              <a:t>= </a:t>
            </a:r>
            <a:r>
              <a:rPr lang="nl-NL" b="1">
                <a:latin typeface="Trebuchet MS" panose="020B0603020202020204" pitchFamily="34" charset="0"/>
              </a:rPr>
              <a:t>250.000 cm </a:t>
            </a:r>
            <a:r>
              <a:rPr lang="nl-NL">
                <a:latin typeface="Trebuchet MS" panose="020B0603020202020204" pitchFamily="34" charset="0"/>
              </a:rPr>
              <a:t>echt</a:t>
            </a:r>
          </a:p>
          <a:p>
            <a:endParaRPr lang="nl-NL">
              <a:latin typeface="Trebuchet MS" panose="020B0603020202020204" pitchFamily="34" charset="0"/>
            </a:endParaRPr>
          </a:p>
          <a:p>
            <a:r>
              <a:rPr lang="nl-NL" sz="2400">
                <a:latin typeface="Trebuchet MS" panose="020B0603020202020204" pitchFamily="34" charset="0"/>
              </a:rPr>
              <a:t>250.000 cm =</a:t>
            </a:r>
          </a:p>
          <a:p>
            <a:r>
              <a:rPr lang="nl-NL" sz="2400">
                <a:latin typeface="Trebuchet MS" panose="020B0603020202020204" pitchFamily="34" charset="0"/>
              </a:rPr>
              <a:t>2.500 m =</a:t>
            </a:r>
          </a:p>
          <a:p>
            <a:r>
              <a:rPr lang="nl-NL" sz="2400">
                <a:latin typeface="Trebuchet MS" panose="020B0603020202020204" pitchFamily="34" charset="0"/>
              </a:rPr>
              <a:t>2½ km</a:t>
            </a: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E7C1A3FD-D479-CFEC-5F61-43B2728B9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696989"/>
            <a:ext cx="4554476" cy="105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667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E7B01D4-6730-711B-E6DB-7AC2770F4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12" y="74611"/>
            <a:ext cx="11542776" cy="486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70762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ECF36B5-601C-427D-3E23-C264E378D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6868"/>
            <a:ext cx="12192000" cy="23999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kstvak 5">
                <a:extLst>
                  <a:ext uri="{FF2B5EF4-FFF2-40B4-BE49-F238E27FC236}">
                    <a16:creationId xmlns:a16="http://schemas.microsoft.com/office/drawing/2014/main" id="{43FB369C-19E8-820D-42B3-8348114F8960}"/>
                  </a:ext>
                </a:extLst>
              </p:cNvPr>
              <p:cNvSpPr txBox="1"/>
              <p:nvPr/>
            </p:nvSpPr>
            <p:spPr>
              <a:xfrm>
                <a:off x="451946" y="2816268"/>
                <a:ext cx="966951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nl-NL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num>
                        <m:den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nl-NL" sz="2400" b="1"/>
              </a:p>
            </p:txBody>
          </p:sp>
        </mc:Choice>
        <mc:Fallback xmlns="">
          <p:sp>
            <p:nvSpPr>
              <p:cNvPr id="6" name="Tekstvak 5">
                <a:extLst>
                  <a:ext uri="{FF2B5EF4-FFF2-40B4-BE49-F238E27FC236}">
                    <a16:creationId xmlns:a16="http://schemas.microsoft.com/office/drawing/2014/main" id="{43FB369C-19E8-820D-42B3-8348114F8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946" y="2816268"/>
                <a:ext cx="966951" cy="7861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364F1FC7-305F-888A-594E-2863B5953AE0}"/>
                  </a:ext>
                </a:extLst>
              </p:cNvPr>
              <p:cNvSpPr txBox="1"/>
              <p:nvPr/>
            </p:nvSpPr>
            <p:spPr>
              <a:xfrm>
                <a:off x="2343807" y="2816268"/>
                <a:ext cx="882869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nl-NL" sz="2400" b="1"/>
              </a:p>
            </p:txBody>
          </p:sp>
        </mc:Choice>
        <mc:Fallback xmlns=""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364F1FC7-305F-888A-594E-2863B5953A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807" y="2816268"/>
                <a:ext cx="882869" cy="7861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kstvak 8">
                <a:extLst>
                  <a:ext uri="{FF2B5EF4-FFF2-40B4-BE49-F238E27FC236}">
                    <a16:creationId xmlns:a16="http://schemas.microsoft.com/office/drawing/2014/main" id="{821D5764-E22D-8057-0094-E79AAE5C34F1}"/>
                  </a:ext>
                </a:extLst>
              </p:cNvPr>
              <p:cNvSpPr txBox="1"/>
              <p:nvPr/>
            </p:nvSpPr>
            <p:spPr>
              <a:xfrm>
                <a:off x="3894083" y="2820684"/>
                <a:ext cx="882869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nl-NL" sz="2400" b="1"/>
              </a:p>
            </p:txBody>
          </p:sp>
        </mc:Choice>
        <mc:Fallback xmlns="">
          <p:sp>
            <p:nvSpPr>
              <p:cNvPr id="9" name="Tekstvak 8">
                <a:extLst>
                  <a:ext uri="{FF2B5EF4-FFF2-40B4-BE49-F238E27FC236}">
                    <a16:creationId xmlns:a16="http://schemas.microsoft.com/office/drawing/2014/main" id="{821D5764-E22D-8057-0094-E79AAE5C34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4083" y="2820684"/>
                <a:ext cx="882869" cy="7861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39190149-80A3-ECB0-B76A-9902F46F9F8E}"/>
                  </a:ext>
                </a:extLst>
              </p:cNvPr>
              <p:cNvSpPr txBox="1"/>
              <p:nvPr/>
            </p:nvSpPr>
            <p:spPr>
              <a:xfrm>
                <a:off x="5470634" y="2799663"/>
                <a:ext cx="882869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nl-NL" sz="2400" b="1"/>
              </a:p>
            </p:txBody>
          </p:sp>
        </mc:Choice>
        <mc:Fallback xmlns="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39190149-80A3-ECB0-B76A-9902F46F9F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0634" y="2799663"/>
                <a:ext cx="882869" cy="7861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kstvak 10">
                <a:extLst>
                  <a:ext uri="{FF2B5EF4-FFF2-40B4-BE49-F238E27FC236}">
                    <a16:creationId xmlns:a16="http://schemas.microsoft.com/office/drawing/2014/main" id="{F686844B-2C3B-2285-B88E-052ED662EB8E}"/>
                  </a:ext>
                </a:extLst>
              </p:cNvPr>
              <p:cNvSpPr txBox="1"/>
              <p:nvPr/>
            </p:nvSpPr>
            <p:spPr>
              <a:xfrm>
                <a:off x="7173310" y="2783058"/>
                <a:ext cx="882869" cy="7848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nl-NL" sz="2400" b="1"/>
              </a:p>
            </p:txBody>
          </p:sp>
        </mc:Choice>
        <mc:Fallback xmlns="">
          <p:sp>
            <p:nvSpPr>
              <p:cNvPr id="11" name="Tekstvak 10">
                <a:extLst>
                  <a:ext uri="{FF2B5EF4-FFF2-40B4-BE49-F238E27FC236}">
                    <a16:creationId xmlns:a16="http://schemas.microsoft.com/office/drawing/2014/main" id="{F686844B-2C3B-2285-B88E-052ED662EB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3310" y="2783058"/>
                <a:ext cx="882869" cy="78483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E983FE46-7544-90AA-A9D0-1A84D381B5D4}"/>
                  </a:ext>
                </a:extLst>
              </p:cNvPr>
              <p:cNvSpPr txBox="1"/>
              <p:nvPr/>
            </p:nvSpPr>
            <p:spPr>
              <a:xfrm>
                <a:off x="8828689" y="2783058"/>
                <a:ext cx="882869" cy="8180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nl-NL" sz="2400" b="1"/>
              </a:p>
            </p:txBody>
          </p:sp>
        </mc:Choice>
        <mc:Fallback xmlns="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E983FE46-7544-90AA-A9D0-1A84D381B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8689" y="2783058"/>
                <a:ext cx="882869" cy="8180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929D2776-5C05-4728-00B5-1E715F5B31CD}"/>
                  </a:ext>
                </a:extLst>
              </p:cNvPr>
              <p:cNvSpPr txBox="1"/>
              <p:nvPr/>
            </p:nvSpPr>
            <p:spPr>
              <a:xfrm>
                <a:off x="10410497" y="2783058"/>
                <a:ext cx="1329557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nl-NL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nl-NL" sz="2400" b="1"/>
              </a:p>
            </p:txBody>
          </p:sp>
        </mc:Choice>
        <mc:Fallback xmlns="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929D2776-5C05-4728-00B5-1E715F5B31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0497" y="2783058"/>
                <a:ext cx="1329557" cy="7861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Afbeelding 35">
            <a:extLst>
              <a:ext uri="{FF2B5EF4-FFF2-40B4-BE49-F238E27FC236}">
                <a16:creationId xmlns:a16="http://schemas.microsoft.com/office/drawing/2014/main" id="{1DE7138E-1B11-3CBE-B324-24E4C26CB1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838" y="4171274"/>
            <a:ext cx="11300460" cy="13333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kstvak 37">
                <a:extLst>
                  <a:ext uri="{FF2B5EF4-FFF2-40B4-BE49-F238E27FC236}">
                    <a16:creationId xmlns:a16="http://schemas.microsoft.com/office/drawing/2014/main" id="{1BE5DF62-D9BB-6A25-4147-3E63B8484328}"/>
                  </a:ext>
                </a:extLst>
              </p:cNvPr>
              <p:cNvSpPr txBox="1"/>
              <p:nvPr/>
            </p:nvSpPr>
            <p:spPr>
              <a:xfrm>
                <a:off x="402283" y="5708363"/>
                <a:ext cx="900737" cy="6127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18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nl-NL" sz="18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1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18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num>
                        <m:den>
                          <m:r>
                            <a:rPr lang="nl-NL" sz="18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nl-NL"/>
              </a:p>
            </p:txBody>
          </p:sp>
        </mc:Choice>
        <mc:Fallback xmlns="">
          <p:sp>
            <p:nvSpPr>
              <p:cNvPr id="38" name="Tekstvak 37">
                <a:extLst>
                  <a:ext uri="{FF2B5EF4-FFF2-40B4-BE49-F238E27FC236}">
                    <a16:creationId xmlns:a16="http://schemas.microsoft.com/office/drawing/2014/main" id="{1BE5DF62-D9BB-6A25-4147-3E63B84843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283" y="5708363"/>
                <a:ext cx="900737" cy="6127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kstvak 39">
                <a:extLst>
                  <a:ext uri="{FF2B5EF4-FFF2-40B4-BE49-F238E27FC236}">
                    <a16:creationId xmlns:a16="http://schemas.microsoft.com/office/drawing/2014/main" id="{FDCD6782-2FB9-8096-579C-55D655A46042}"/>
                  </a:ext>
                </a:extLst>
              </p:cNvPr>
              <p:cNvSpPr txBox="1"/>
              <p:nvPr/>
            </p:nvSpPr>
            <p:spPr>
              <a:xfrm>
                <a:off x="1892617" y="5684446"/>
                <a:ext cx="526043" cy="636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1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1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nl-NL" sz="18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nl-NL"/>
              </a:p>
            </p:txBody>
          </p:sp>
        </mc:Choice>
        <mc:Fallback xmlns="">
          <p:sp>
            <p:nvSpPr>
              <p:cNvPr id="40" name="Tekstvak 39">
                <a:extLst>
                  <a:ext uri="{FF2B5EF4-FFF2-40B4-BE49-F238E27FC236}">
                    <a16:creationId xmlns:a16="http://schemas.microsoft.com/office/drawing/2014/main" id="{FDCD6782-2FB9-8096-579C-55D655A460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617" y="5684446"/>
                <a:ext cx="526043" cy="63664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kstvak 40">
                <a:extLst>
                  <a:ext uri="{FF2B5EF4-FFF2-40B4-BE49-F238E27FC236}">
                    <a16:creationId xmlns:a16="http://schemas.microsoft.com/office/drawing/2014/main" id="{66997C23-01D9-74D8-A0A3-4375A24DCD27}"/>
                  </a:ext>
                </a:extLst>
              </p:cNvPr>
              <p:cNvSpPr txBox="1"/>
              <p:nvPr/>
            </p:nvSpPr>
            <p:spPr>
              <a:xfrm>
                <a:off x="4413457" y="5684446"/>
                <a:ext cx="526043" cy="636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1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18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nl-NL" sz="18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nl-NL"/>
              </a:p>
            </p:txBody>
          </p:sp>
        </mc:Choice>
        <mc:Fallback xmlns="">
          <p:sp>
            <p:nvSpPr>
              <p:cNvPr id="41" name="Tekstvak 40">
                <a:extLst>
                  <a:ext uri="{FF2B5EF4-FFF2-40B4-BE49-F238E27FC236}">
                    <a16:creationId xmlns:a16="http://schemas.microsoft.com/office/drawing/2014/main" id="{66997C23-01D9-74D8-A0A3-4375A24DCD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3457" y="5684446"/>
                <a:ext cx="526043" cy="63664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kstvak 41">
                <a:extLst>
                  <a:ext uri="{FF2B5EF4-FFF2-40B4-BE49-F238E27FC236}">
                    <a16:creationId xmlns:a16="http://schemas.microsoft.com/office/drawing/2014/main" id="{5EFDC808-6441-E8F0-7AF9-967340853F84}"/>
                  </a:ext>
                </a:extLst>
              </p:cNvPr>
              <p:cNvSpPr txBox="1"/>
              <p:nvPr/>
            </p:nvSpPr>
            <p:spPr>
              <a:xfrm>
                <a:off x="3153037" y="5684446"/>
                <a:ext cx="526043" cy="636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1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1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nl-NL" sz="18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nl-NL"/>
              </a:p>
            </p:txBody>
          </p:sp>
        </mc:Choice>
        <mc:Fallback xmlns="">
          <p:sp>
            <p:nvSpPr>
              <p:cNvPr id="42" name="Tekstvak 41">
                <a:extLst>
                  <a:ext uri="{FF2B5EF4-FFF2-40B4-BE49-F238E27FC236}">
                    <a16:creationId xmlns:a16="http://schemas.microsoft.com/office/drawing/2014/main" id="{5EFDC808-6441-E8F0-7AF9-967340853F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3037" y="5684446"/>
                <a:ext cx="526043" cy="63664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kstvak 42">
                <a:extLst>
                  <a:ext uri="{FF2B5EF4-FFF2-40B4-BE49-F238E27FC236}">
                    <a16:creationId xmlns:a16="http://schemas.microsoft.com/office/drawing/2014/main" id="{810D6DCE-AA07-EAB3-2217-51238C5DABED}"/>
                  </a:ext>
                </a:extLst>
              </p:cNvPr>
              <p:cNvSpPr txBox="1"/>
              <p:nvPr/>
            </p:nvSpPr>
            <p:spPr>
              <a:xfrm>
                <a:off x="5673877" y="5709324"/>
                <a:ext cx="526043" cy="6117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1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18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nl-NL" sz="18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nl-NL"/>
              </a:p>
            </p:txBody>
          </p:sp>
        </mc:Choice>
        <mc:Fallback xmlns="">
          <p:sp>
            <p:nvSpPr>
              <p:cNvPr id="43" name="Tekstvak 42">
                <a:extLst>
                  <a:ext uri="{FF2B5EF4-FFF2-40B4-BE49-F238E27FC236}">
                    <a16:creationId xmlns:a16="http://schemas.microsoft.com/office/drawing/2014/main" id="{810D6DCE-AA07-EAB3-2217-51238C5DAB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3877" y="5709324"/>
                <a:ext cx="526043" cy="61177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kstvak 43">
                <a:extLst>
                  <a:ext uri="{FF2B5EF4-FFF2-40B4-BE49-F238E27FC236}">
                    <a16:creationId xmlns:a16="http://schemas.microsoft.com/office/drawing/2014/main" id="{506FCABA-181C-CBBA-ED6F-DD05D28CD23F}"/>
                  </a:ext>
                </a:extLst>
              </p:cNvPr>
              <p:cNvSpPr txBox="1"/>
              <p:nvPr/>
            </p:nvSpPr>
            <p:spPr>
              <a:xfrm>
                <a:off x="6934297" y="5684446"/>
                <a:ext cx="526043" cy="636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1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18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nl-NL" sz="18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nl-NL"/>
              </a:p>
            </p:txBody>
          </p:sp>
        </mc:Choice>
        <mc:Fallback xmlns="">
          <p:sp>
            <p:nvSpPr>
              <p:cNvPr id="44" name="Tekstvak 43">
                <a:extLst>
                  <a:ext uri="{FF2B5EF4-FFF2-40B4-BE49-F238E27FC236}">
                    <a16:creationId xmlns:a16="http://schemas.microsoft.com/office/drawing/2014/main" id="{506FCABA-181C-CBBA-ED6F-DD05D28CD2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97" y="5684446"/>
                <a:ext cx="526043" cy="63664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kstvak 44">
                <a:extLst>
                  <a:ext uri="{FF2B5EF4-FFF2-40B4-BE49-F238E27FC236}">
                    <a16:creationId xmlns:a16="http://schemas.microsoft.com/office/drawing/2014/main" id="{AB0CC01B-BD0F-FD21-2C1A-E892F3DAB7D6}"/>
                  </a:ext>
                </a:extLst>
              </p:cNvPr>
              <p:cNvSpPr txBox="1"/>
              <p:nvPr/>
            </p:nvSpPr>
            <p:spPr>
              <a:xfrm>
                <a:off x="8194717" y="5684446"/>
                <a:ext cx="526043" cy="636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1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18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nl-NL" sz="18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nl-NL"/>
              </a:p>
            </p:txBody>
          </p:sp>
        </mc:Choice>
        <mc:Fallback xmlns="">
          <p:sp>
            <p:nvSpPr>
              <p:cNvPr id="45" name="Tekstvak 44">
                <a:extLst>
                  <a:ext uri="{FF2B5EF4-FFF2-40B4-BE49-F238E27FC236}">
                    <a16:creationId xmlns:a16="http://schemas.microsoft.com/office/drawing/2014/main" id="{AB0CC01B-BD0F-FD21-2C1A-E892F3DAB7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4717" y="5684446"/>
                <a:ext cx="526043" cy="63664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kstvak 45">
                <a:extLst>
                  <a:ext uri="{FF2B5EF4-FFF2-40B4-BE49-F238E27FC236}">
                    <a16:creationId xmlns:a16="http://schemas.microsoft.com/office/drawing/2014/main" id="{1757E68D-07EE-1CC2-009C-F275D128C12D}"/>
                  </a:ext>
                </a:extLst>
              </p:cNvPr>
              <p:cNvSpPr txBox="1"/>
              <p:nvPr/>
            </p:nvSpPr>
            <p:spPr>
              <a:xfrm>
                <a:off x="9455137" y="5710159"/>
                <a:ext cx="526043" cy="610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1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18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nl-NL" sz="18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nl-NL"/>
              </a:p>
            </p:txBody>
          </p:sp>
        </mc:Choice>
        <mc:Fallback xmlns="">
          <p:sp>
            <p:nvSpPr>
              <p:cNvPr id="46" name="Tekstvak 45">
                <a:extLst>
                  <a:ext uri="{FF2B5EF4-FFF2-40B4-BE49-F238E27FC236}">
                    <a16:creationId xmlns:a16="http://schemas.microsoft.com/office/drawing/2014/main" id="{1757E68D-07EE-1CC2-009C-F275D128C1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5137" y="5710159"/>
                <a:ext cx="526043" cy="61093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kstvak 46">
                <a:extLst>
                  <a:ext uri="{FF2B5EF4-FFF2-40B4-BE49-F238E27FC236}">
                    <a16:creationId xmlns:a16="http://schemas.microsoft.com/office/drawing/2014/main" id="{D7B141A9-1478-EDD4-98ED-7C72E99BF61E}"/>
                  </a:ext>
                </a:extLst>
              </p:cNvPr>
              <p:cNvSpPr txBox="1"/>
              <p:nvPr/>
            </p:nvSpPr>
            <p:spPr>
              <a:xfrm>
                <a:off x="10479339" y="5684446"/>
                <a:ext cx="1103061" cy="6127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1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18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nl-NL" sz="18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nl-NL" sz="1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sz="1800" b="1" i="1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nl-NL"/>
              </a:p>
            </p:txBody>
          </p:sp>
        </mc:Choice>
        <mc:Fallback xmlns="">
          <p:sp>
            <p:nvSpPr>
              <p:cNvPr id="47" name="Tekstvak 46">
                <a:extLst>
                  <a:ext uri="{FF2B5EF4-FFF2-40B4-BE49-F238E27FC236}">
                    <a16:creationId xmlns:a16="http://schemas.microsoft.com/office/drawing/2014/main" id="{D7B141A9-1478-EDD4-98ED-7C72E99BF6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9339" y="5684446"/>
                <a:ext cx="1103061" cy="61279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876154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429F1-3C85-32A6-3A79-2C140EF54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kstvak 6">
                <a:extLst>
                  <a:ext uri="{FF2B5EF4-FFF2-40B4-BE49-F238E27FC236}">
                    <a16:creationId xmlns:a16="http://schemas.microsoft.com/office/drawing/2014/main" id="{33140F1B-27E6-1683-36F1-22EA87D2E84A}"/>
                  </a:ext>
                </a:extLst>
              </p:cNvPr>
              <p:cNvSpPr txBox="1"/>
              <p:nvPr/>
            </p:nvSpPr>
            <p:spPr>
              <a:xfrm>
                <a:off x="5822497" y="696095"/>
                <a:ext cx="4378778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nl-NL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nl-NL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nl-NL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nl-NL" sz="2400" b="1" i="1" smtClean="0">
                          <a:latin typeface="Cambria Math" panose="02040503050406030204" pitchFamily="18" charset="0"/>
                        </a:rPr>
                        <m:t>  =  </m:t>
                      </m:r>
                      <m:f>
                        <m:fPr>
                          <m:ctrlPr>
                            <a:rPr lang="nl-NL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nl-NL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nl-NL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nl-NL" sz="2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nl-NL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nl-NL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nl-NL" sz="2400" b="1" i="1"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nl-NL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nl-NL" sz="2400" b="1" i="1">
                              <a:latin typeface="Cambria Math" panose="02040503050406030204" pitchFamily="18" charset="0"/>
                            </a:rPr>
                            <m:t>𝟑𝟎</m:t>
                          </m:r>
                        </m:den>
                      </m:f>
                      <m:r>
                        <a:rPr lang="nl-NL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nl-NL" sz="2400" b="1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nl-NL" sz="2400" b="1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nl-NL" sz="240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7" name="Tekstvak 6">
                <a:extLst>
                  <a:ext uri="{FF2B5EF4-FFF2-40B4-BE49-F238E27FC236}">
                    <a16:creationId xmlns:a16="http://schemas.microsoft.com/office/drawing/2014/main" id="{33140F1B-27E6-1683-36F1-22EA87D2E8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2497" y="696095"/>
                <a:ext cx="4378778" cy="786177"/>
              </a:xfrm>
              <a:prstGeom prst="rect">
                <a:avLst/>
              </a:prstGeom>
              <a:blipFill>
                <a:blip r:embed="rId2"/>
                <a:stretch>
                  <a:fillRect b="-793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kstvak 15">
            <a:extLst>
              <a:ext uri="{FF2B5EF4-FFF2-40B4-BE49-F238E27FC236}">
                <a16:creationId xmlns:a16="http://schemas.microsoft.com/office/drawing/2014/main" id="{F28F30D2-AF3C-8F15-3A8C-8C056AEE52BE}"/>
              </a:ext>
            </a:extLst>
          </p:cNvPr>
          <p:cNvSpPr txBox="1"/>
          <p:nvPr/>
        </p:nvSpPr>
        <p:spPr>
          <a:xfrm>
            <a:off x="658158" y="550575"/>
            <a:ext cx="41713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>
                <a:latin typeface="Trebuchet MS" panose="020B0603020202020204" pitchFamily="34" charset="0"/>
              </a:rPr>
              <a:t>Breuken</a:t>
            </a:r>
          </a:p>
          <a:p>
            <a:r>
              <a:rPr lang="nl-NL" sz="3200" b="1">
                <a:latin typeface="Trebuchet MS" panose="020B0603020202020204" pitchFamily="34" charset="0"/>
              </a:rPr>
              <a:t>☓ vermenigvuldigen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A43261DC-3933-4793-8F5D-40EAD62127A3}"/>
              </a:ext>
            </a:extLst>
          </p:cNvPr>
          <p:cNvSpPr txBox="1"/>
          <p:nvPr/>
        </p:nvSpPr>
        <p:spPr>
          <a:xfrm>
            <a:off x="658157" y="3400654"/>
            <a:ext cx="168187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>
                <a:latin typeface="Trebuchet MS" panose="020B0603020202020204" pitchFamily="34" charset="0"/>
              </a:rPr>
              <a:t>Breuken</a:t>
            </a:r>
          </a:p>
          <a:p>
            <a:r>
              <a:rPr lang="nl-NL" sz="3200" b="1">
                <a:latin typeface="Trebuchet MS" panose="020B0603020202020204" pitchFamily="34" charset="0"/>
              </a:rPr>
              <a:t>: delen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kstvak 2">
                <a:extLst>
                  <a:ext uri="{FF2B5EF4-FFF2-40B4-BE49-F238E27FC236}">
                    <a16:creationId xmlns:a16="http://schemas.microsoft.com/office/drawing/2014/main" id="{6C14DBCB-5049-AEDE-BEE2-3C15FB2F77F9}"/>
                  </a:ext>
                </a:extLst>
              </p:cNvPr>
              <p:cNvSpPr txBox="1"/>
              <p:nvPr/>
            </p:nvSpPr>
            <p:spPr>
              <a:xfrm>
                <a:off x="5822497" y="1970199"/>
                <a:ext cx="4378778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nl-NL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nl-NL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nl-NL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nl-NL" sz="2400" b="1" i="1" smtClean="0">
                          <a:latin typeface="Cambria Math" panose="02040503050406030204" pitchFamily="18" charset="0"/>
                        </a:rPr>
                        <m:t>  =  </m:t>
                      </m:r>
                      <m:f>
                        <m:fPr>
                          <m:ctrlPr>
                            <a:rPr lang="nl-NL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nl-NL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nl-NL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nl-NL" sz="2400" b="1" i="1"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nl-NL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nl-NL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nl-NL" sz="2400" b="1" i="1"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nl-NL" sz="2400" b="1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nl-NL" sz="2400" b="1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𝟓𝟔</m:t>
                          </m:r>
                        </m:den>
                      </m:f>
                    </m:oMath>
                  </m:oMathPara>
                </a14:m>
                <a:endParaRPr lang="nl-NL" sz="240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3" name="Tekstvak 2">
                <a:extLst>
                  <a:ext uri="{FF2B5EF4-FFF2-40B4-BE49-F238E27FC236}">
                    <a16:creationId xmlns:a16="http://schemas.microsoft.com/office/drawing/2014/main" id="{6C14DBCB-5049-AEDE-BEE2-3C15FB2F77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2497" y="1970199"/>
                <a:ext cx="4378778" cy="786177"/>
              </a:xfrm>
              <a:prstGeom prst="rect">
                <a:avLst/>
              </a:prstGeom>
              <a:blipFill>
                <a:blip r:embed="rId3"/>
                <a:stretch>
                  <a:fillRect b="-8065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B9C62867-36DA-3844-C07F-7F5908A55DA6}"/>
                  </a:ext>
                </a:extLst>
              </p:cNvPr>
              <p:cNvSpPr txBox="1"/>
              <p:nvPr/>
            </p:nvSpPr>
            <p:spPr>
              <a:xfrm>
                <a:off x="5260521" y="3429000"/>
                <a:ext cx="5569403" cy="7863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nl-NL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nl-NL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nl-NL" sz="2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nl-NL" sz="2400" b="1" i="1" smtClean="0">
                          <a:latin typeface="Cambria Math" panose="02040503050406030204" pitchFamily="18" charset="0"/>
                        </a:rPr>
                        <m:t>  =</m:t>
                      </m:r>
                      <m:f>
                        <m:fPr>
                          <m:ctrlPr>
                            <a:rPr lang="nl-NL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nl-NL" sz="24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nl-NL" sz="2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sz="2400" b="1" i="1">
                          <a:highlight>
                            <a:srgbClr val="00FF00"/>
                          </a:highligh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nl-NL" sz="2400" b="1" i="1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nl-NL" sz="2400" b="1" i="1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nl-NL" sz="2400" b="1" i="1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nl-NL" sz="24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nl-NL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nl-NL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nl-NL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nl-NL" sz="2400" b="1" i="1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nl-NL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nl-NL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nl-NL" sz="2400" b="1" i="1"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nl-NL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nl-NL" sz="2400" b="1" i="1"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nl-NL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400" b="1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nl-NL" sz="2400" b="1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nl-NL" sz="240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B9C62867-36DA-3844-C07F-7F5908A55D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0521" y="3429000"/>
                <a:ext cx="5569403" cy="786369"/>
              </a:xfrm>
              <a:prstGeom prst="rect">
                <a:avLst/>
              </a:prstGeom>
              <a:blipFill>
                <a:blip r:embed="rId4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494600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edeeltelijke cirkel 11">
            <a:extLst>
              <a:ext uri="{FF2B5EF4-FFF2-40B4-BE49-F238E27FC236}">
                <a16:creationId xmlns:a16="http://schemas.microsoft.com/office/drawing/2014/main" id="{ECFD5F04-2F70-A5F3-F8C3-9C3687461708}"/>
              </a:ext>
            </a:extLst>
          </p:cNvPr>
          <p:cNvSpPr>
            <a:spLocks noChangeAspect="1"/>
          </p:cNvSpPr>
          <p:nvPr/>
        </p:nvSpPr>
        <p:spPr>
          <a:xfrm>
            <a:off x="7753125" y="1335858"/>
            <a:ext cx="2133599" cy="2133599"/>
          </a:xfrm>
          <a:prstGeom prst="pie">
            <a:avLst>
              <a:gd name="adj1" fmla="val 0"/>
              <a:gd name="adj2" fmla="val 2158069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00" b="1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kstvak 4">
                <a:extLst>
                  <a:ext uri="{FF2B5EF4-FFF2-40B4-BE49-F238E27FC236}">
                    <a16:creationId xmlns:a16="http://schemas.microsoft.com/office/drawing/2014/main" id="{AE05C9BD-E7FF-68D9-A8E5-654CAA90A60B}"/>
                  </a:ext>
                </a:extLst>
              </p:cNvPr>
              <p:cNvSpPr txBox="1"/>
              <p:nvPr/>
            </p:nvSpPr>
            <p:spPr>
              <a:xfrm>
                <a:off x="800939" y="3156209"/>
                <a:ext cx="842682" cy="9351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nl-NL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nl-NL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nl-NL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𝟎𝟎</m:t>
                          </m:r>
                        </m:den>
                      </m:f>
                    </m:oMath>
                  </m:oMathPara>
                </a14:m>
                <a:endParaRPr lang="nl-NL" sz="32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kstvak 4">
                <a:extLst>
                  <a:ext uri="{FF2B5EF4-FFF2-40B4-BE49-F238E27FC236}">
                    <a16:creationId xmlns:a16="http://schemas.microsoft.com/office/drawing/2014/main" id="{AE05C9BD-E7FF-68D9-A8E5-654CAA90A6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939" y="3156209"/>
                <a:ext cx="842682" cy="93519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kstvak 5">
            <a:extLst>
              <a:ext uri="{FF2B5EF4-FFF2-40B4-BE49-F238E27FC236}">
                <a16:creationId xmlns:a16="http://schemas.microsoft.com/office/drawing/2014/main" id="{068C3068-FA82-91E2-94AE-A1B1FB5B8D8D}"/>
              </a:ext>
            </a:extLst>
          </p:cNvPr>
          <p:cNvSpPr txBox="1"/>
          <p:nvPr/>
        </p:nvSpPr>
        <p:spPr>
          <a:xfrm>
            <a:off x="576821" y="892327"/>
            <a:ext cx="1532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25%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34C7307-8027-A53F-D821-466BFBB3EA96}"/>
              </a:ext>
            </a:extLst>
          </p:cNvPr>
          <p:cNvSpPr txBox="1"/>
          <p:nvPr/>
        </p:nvSpPr>
        <p:spPr>
          <a:xfrm>
            <a:off x="3097304" y="3366344"/>
            <a:ext cx="1310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0,25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65AC4DE5-D1D8-B056-3B93-E6816FEB5839}"/>
                  </a:ext>
                </a:extLst>
              </p:cNvPr>
              <p:cNvSpPr txBox="1"/>
              <p:nvPr/>
            </p:nvSpPr>
            <p:spPr>
              <a:xfrm>
                <a:off x="2854363" y="436393"/>
                <a:ext cx="3208180" cy="8096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nl-NL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nl-NL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nl-NL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nl-NL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nl-NL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nl-NL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nl-NL" sz="28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65AC4DE5-D1D8-B056-3B93-E6816FEB58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4363" y="436393"/>
                <a:ext cx="3208180" cy="80964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al 8">
            <a:extLst>
              <a:ext uri="{FF2B5EF4-FFF2-40B4-BE49-F238E27FC236}">
                <a16:creationId xmlns:a16="http://schemas.microsoft.com/office/drawing/2014/main" id="{9A966295-89AC-C692-C73D-41D76A03A032}"/>
              </a:ext>
            </a:extLst>
          </p:cNvPr>
          <p:cNvSpPr>
            <a:spLocks noChangeAspect="1"/>
          </p:cNvSpPr>
          <p:nvPr/>
        </p:nvSpPr>
        <p:spPr>
          <a:xfrm>
            <a:off x="1553974" y="1423794"/>
            <a:ext cx="2133599" cy="21335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00" b="1"/>
          </a:p>
        </p:txBody>
      </p:sp>
      <p:sp>
        <p:nvSpPr>
          <p:cNvPr id="10" name="Gedeeltelijke cirkel 9">
            <a:extLst>
              <a:ext uri="{FF2B5EF4-FFF2-40B4-BE49-F238E27FC236}">
                <a16:creationId xmlns:a16="http://schemas.microsoft.com/office/drawing/2014/main" id="{300D1D40-A910-B628-C1D1-F0919BDCA7AA}"/>
              </a:ext>
            </a:extLst>
          </p:cNvPr>
          <p:cNvSpPr>
            <a:spLocks noChangeAspect="1"/>
          </p:cNvSpPr>
          <p:nvPr/>
        </p:nvSpPr>
        <p:spPr>
          <a:xfrm>
            <a:off x="1552855" y="1433092"/>
            <a:ext cx="2133599" cy="2133599"/>
          </a:xfrm>
          <a:prstGeom prst="pi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00" b="1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kstvak 16">
                <a:extLst>
                  <a:ext uri="{FF2B5EF4-FFF2-40B4-BE49-F238E27FC236}">
                    <a16:creationId xmlns:a16="http://schemas.microsoft.com/office/drawing/2014/main" id="{BEC7E297-F875-6952-17E8-0FEA32F7C39F}"/>
                  </a:ext>
                </a:extLst>
              </p:cNvPr>
              <p:cNvSpPr txBox="1"/>
              <p:nvPr/>
            </p:nvSpPr>
            <p:spPr>
              <a:xfrm>
                <a:off x="7042312" y="3406475"/>
                <a:ext cx="842682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nl-NL" sz="3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nl-NL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𝟎𝟎</m:t>
                          </m:r>
                        </m:den>
                      </m:f>
                    </m:oMath>
                  </m:oMathPara>
                </a14:m>
                <a:endParaRPr lang="nl-NL" sz="3200" b="1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7" name="Tekstvak 16">
                <a:extLst>
                  <a:ext uri="{FF2B5EF4-FFF2-40B4-BE49-F238E27FC236}">
                    <a16:creationId xmlns:a16="http://schemas.microsoft.com/office/drawing/2014/main" id="{BEC7E297-F875-6952-17E8-0FEA32F7C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2312" y="3406475"/>
                <a:ext cx="842682" cy="9251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kstvak 17">
            <a:extLst>
              <a:ext uri="{FF2B5EF4-FFF2-40B4-BE49-F238E27FC236}">
                <a16:creationId xmlns:a16="http://schemas.microsoft.com/office/drawing/2014/main" id="{4445AE31-DBAC-8FDA-E67C-C21880E5FB65}"/>
              </a:ext>
            </a:extLst>
          </p:cNvPr>
          <p:cNvSpPr txBox="1"/>
          <p:nvPr/>
        </p:nvSpPr>
        <p:spPr>
          <a:xfrm>
            <a:off x="6807624" y="909191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20%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18A8443B-48F2-7EF8-9D96-36276220BA63}"/>
              </a:ext>
            </a:extLst>
          </p:cNvPr>
          <p:cNvSpPr txBox="1"/>
          <p:nvPr/>
        </p:nvSpPr>
        <p:spPr>
          <a:xfrm>
            <a:off x="9765425" y="892327"/>
            <a:ext cx="1388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0,2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kstvak 19">
                <a:extLst>
                  <a:ext uri="{FF2B5EF4-FFF2-40B4-BE49-F238E27FC236}">
                    <a16:creationId xmlns:a16="http://schemas.microsoft.com/office/drawing/2014/main" id="{7B47E9CD-A15B-C10F-3FC9-A7BD9DE4F497}"/>
                  </a:ext>
                </a:extLst>
              </p:cNvPr>
              <p:cNvSpPr txBox="1"/>
              <p:nvPr/>
            </p:nvSpPr>
            <p:spPr>
              <a:xfrm>
                <a:off x="8819924" y="3459230"/>
                <a:ext cx="3211381" cy="8094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nl-NL" sz="28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8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nl-NL" sz="2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nl-NL" sz="28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8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nl-NL" sz="2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nl-NL" sz="28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 …</m:t>
                      </m:r>
                    </m:oMath>
                  </m:oMathPara>
                </a14:m>
                <a:endParaRPr lang="nl-NL" sz="2800" b="1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0" name="Tekstvak 19">
                <a:extLst>
                  <a:ext uri="{FF2B5EF4-FFF2-40B4-BE49-F238E27FC236}">
                    <a16:creationId xmlns:a16="http://schemas.microsoft.com/office/drawing/2014/main" id="{7B47E9CD-A15B-C10F-3FC9-A7BD9DE4F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9924" y="3459230"/>
                <a:ext cx="3211381" cy="8094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Gedeeltelijke cirkel 21">
            <a:extLst>
              <a:ext uri="{FF2B5EF4-FFF2-40B4-BE49-F238E27FC236}">
                <a16:creationId xmlns:a16="http://schemas.microsoft.com/office/drawing/2014/main" id="{C32028CA-AF75-78EB-73F6-3C18F94B852D}"/>
              </a:ext>
            </a:extLst>
          </p:cNvPr>
          <p:cNvSpPr>
            <a:spLocks noChangeAspect="1"/>
          </p:cNvSpPr>
          <p:nvPr/>
        </p:nvSpPr>
        <p:spPr>
          <a:xfrm>
            <a:off x="7753125" y="1327636"/>
            <a:ext cx="2133599" cy="2133599"/>
          </a:xfrm>
          <a:prstGeom prst="pie">
            <a:avLst>
              <a:gd name="adj1" fmla="val 0"/>
              <a:gd name="adj2" fmla="val 4469616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00" b="1">
              <a:solidFill>
                <a:schemeClr val="tx1"/>
              </a:solidFill>
            </a:endParaRPr>
          </a:p>
        </p:txBody>
      </p:sp>
      <p:cxnSp>
        <p:nvCxnSpPr>
          <p:cNvPr id="24" name="Rechte verbindingslijn met pijl 23">
            <a:extLst>
              <a:ext uri="{FF2B5EF4-FFF2-40B4-BE49-F238E27FC236}">
                <a16:creationId xmlns:a16="http://schemas.microsoft.com/office/drawing/2014/main" id="{5E3637A9-3061-2C8F-8B57-F01B41BE20FF}"/>
              </a:ext>
            </a:extLst>
          </p:cNvPr>
          <p:cNvCxnSpPr>
            <a:cxnSpLocks/>
          </p:cNvCxnSpPr>
          <p:nvPr/>
        </p:nvCxnSpPr>
        <p:spPr>
          <a:xfrm flipH="1">
            <a:off x="3117719" y="1096423"/>
            <a:ext cx="389364" cy="890909"/>
          </a:xfrm>
          <a:prstGeom prst="straightConnector1">
            <a:avLst/>
          </a:prstGeom>
          <a:ln w="412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0000">
                  <a:schemeClr val="bg1"/>
                </a:gs>
                <a:gs pos="3000">
                  <a:schemeClr val="accent1">
                    <a:lumMod val="75000"/>
                  </a:schemeClr>
                </a:gs>
                <a:gs pos="56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chte verbindingslijn met pijl 28">
            <a:extLst>
              <a:ext uri="{FF2B5EF4-FFF2-40B4-BE49-F238E27FC236}">
                <a16:creationId xmlns:a16="http://schemas.microsoft.com/office/drawing/2014/main" id="{06793E40-F8ED-C490-9D73-D998C2B0FB30}"/>
              </a:ext>
            </a:extLst>
          </p:cNvPr>
          <p:cNvCxnSpPr>
            <a:cxnSpLocks/>
          </p:cNvCxnSpPr>
          <p:nvPr/>
        </p:nvCxnSpPr>
        <p:spPr>
          <a:xfrm flipH="1" flipV="1">
            <a:off x="9290218" y="2778484"/>
            <a:ext cx="122723" cy="941803"/>
          </a:xfrm>
          <a:prstGeom prst="straightConnector1">
            <a:avLst/>
          </a:prstGeom>
          <a:ln w="412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0">
                  <a:schemeClr val="bg1"/>
                </a:gs>
                <a:gs pos="0">
                  <a:scrgbClr r="0" g="0" b="0"/>
                </a:gs>
                <a:gs pos="49000">
                  <a:schemeClr val="bg1"/>
                </a:gs>
                <a:gs pos="45000">
                  <a:schemeClr val="accent1">
                    <a:lumMod val="45000"/>
                    <a:lumOff val="55000"/>
                  </a:schemeClr>
                </a:gs>
              </a:gsLst>
              <a:lin ang="5400000" scaled="1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32">
            <a:extLst>
              <a:ext uri="{FF2B5EF4-FFF2-40B4-BE49-F238E27FC236}">
                <a16:creationId xmlns:a16="http://schemas.microsoft.com/office/drawing/2014/main" id="{5DBA39BC-C9C9-BB3D-DD23-1FB5B1B06FC6}"/>
              </a:ext>
            </a:extLst>
          </p:cNvPr>
          <p:cNvCxnSpPr>
            <a:cxnSpLocks/>
          </p:cNvCxnSpPr>
          <p:nvPr/>
        </p:nvCxnSpPr>
        <p:spPr>
          <a:xfrm>
            <a:off x="6320451" y="-48148"/>
            <a:ext cx="0" cy="6948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kstvak 2">
                <a:extLst>
                  <a:ext uri="{FF2B5EF4-FFF2-40B4-BE49-F238E27FC236}">
                    <a16:creationId xmlns:a16="http://schemas.microsoft.com/office/drawing/2014/main" id="{BA75387E-37AA-E484-C496-A20602139B29}"/>
                  </a:ext>
                </a:extLst>
              </p:cNvPr>
              <p:cNvSpPr txBox="1"/>
              <p:nvPr/>
            </p:nvSpPr>
            <p:spPr>
              <a:xfrm>
                <a:off x="388760" y="5504694"/>
                <a:ext cx="5785485" cy="1027525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2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nl-NL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nl-NL" sz="32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nl-NL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𝟎𝟎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𝟐𝟓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𝟐𝟓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nl-NL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kstvak 2">
                <a:extLst>
                  <a:ext uri="{FF2B5EF4-FFF2-40B4-BE49-F238E27FC236}">
                    <a16:creationId xmlns:a16="http://schemas.microsoft.com/office/drawing/2014/main" id="{BA75387E-37AA-E484-C496-A20602139B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760" y="5504694"/>
                <a:ext cx="5785485" cy="10275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79F34622-27B9-FE7E-8BFF-5D1CC1BAF62C}"/>
                  </a:ext>
                </a:extLst>
              </p:cNvPr>
              <p:cNvSpPr txBox="1"/>
              <p:nvPr/>
            </p:nvSpPr>
            <p:spPr>
              <a:xfrm>
                <a:off x="6466651" y="5504694"/>
                <a:ext cx="5456858" cy="1017523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nl-NL" sz="32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nl-NL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𝟎𝟎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𝟐𝟎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nl-NL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79F34622-27B9-FE7E-8BFF-5D1CC1BAF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6651" y="5504694"/>
                <a:ext cx="5456858" cy="101752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655002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EDCA4656-BC53-6974-DCF0-F32DC160B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0901" y="0"/>
            <a:ext cx="103734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268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Afbeelding 49">
            <a:extLst>
              <a:ext uri="{FF2B5EF4-FFF2-40B4-BE49-F238E27FC236}">
                <a16:creationId xmlns:a16="http://schemas.microsoft.com/office/drawing/2014/main" id="{291914EE-59F3-762B-8BA7-FFA076F48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455" y="1198167"/>
            <a:ext cx="1095379" cy="626540"/>
          </a:xfrm>
          <a:prstGeom prst="rect">
            <a:avLst/>
          </a:prstGeom>
        </p:spPr>
      </p:pic>
      <p:sp>
        <p:nvSpPr>
          <p:cNvPr id="21" name="Rechthoek 20">
            <a:extLst>
              <a:ext uri="{FF2B5EF4-FFF2-40B4-BE49-F238E27FC236}">
                <a16:creationId xmlns:a16="http://schemas.microsoft.com/office/drawing/2014/main" id="{6F1ABA95-CF47-27F3-D07C-745E8C8D3806}"/>
              </a:ext>
            </a:extLst>
          </p:cNvPr>
          <p:cNvSpPr/>
          <p:nvPr/>
        </p:nvSpPr>
        <p:spPr>
          <a:xfrm>
            <a:off x="3928614" y="-304800"/>
            <a:ext cx="3976667" cy="75082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Picture 8" descr="Rolmaat Compact 5 meter (25mm) in Meetgereedschap">
            <a:extLst>
              <a:ext uri="{FF2B5EF4-FFF2-40B4-BE49-F238E27FC236}">
                <a16:creationId xmlns:a16="http://schemas.microsoft.com/office/drawing/2014/main" id="{3D611EDF-9FE1-EFE2-56CD-5DF330286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364" y="3055407"/>
            <a:ext cx="1362709" cy="136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VanDijk | Staedtler metalen liniaal 30 cm, STAEDTLER | 4007817563304">
            <a:extLst>
              <a:ext uri="{FF2B5EF4-FFF2-40B4-BE49-F238E27FC236}">
                <a16:creationId xmlns:a16="http://schemas.microsoft.com/office/drawing/2014/main" id="{28856E77-4229-BA18-365B-3D1324B12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97" y="2799102"/>
            <a:ext cx="3146043" cy="60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96C5261-7429-785F-6159-888C1F5417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667" y="3435617"/>
            <a:ext cx="1788294" cy="634824"/>
          </a:xfrm>
          <a:prstGeom prst="rect">
            <a:avLst/>
          </a:prstGeom>
        </p:spPr>
      </p:pic>
      <p:pic>
        <p:nvPicPr>
          <p:cNvPr id="5" name="Picture 2" descr="Restant rol tapijt 400cm x 24meter bruin hoogpolig 70 korting - Klusspullen  kopen? | Laagste prijs online | beslist.nl">
            <a:extLst>
              <a:ext uri="{FF2B5EF4-FFF2-40B4-BE49-F238E27FC236}">
                <a16:creationId xmlns:a16="http://schemas.microsoft.com/office/drawing/2014/main" id="{0EBA26B1-B9A2-A086-75D6-13054C679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152" y="2668310"/>
            <a:ext cx="1453803" cy="145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llustratie Van Een Voetbalveld Voetbal Veld Of Voetbal Veld Achtergrond  Stockvectorkunst en meer beelden van Voetbalveld - iStock">
            <a:extLst>
              <a:ext uri="{FF2B5EF4-FFF2-40B4-BE49-F238E27FC236}">
                <a16:creationId xmlns:a16="http://schemas.microsoft.com/office/drawing/2014/main" id="{24A94991-2C55-487E-A309-B893CAFF4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36761" y="2977148"/>
            <a:ext cx="1362711" cy="8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et Pak En Het Glas Van De Melk Vector Illustratie - Illustration of  daling, karton: 10595136">
            <a:extLst>
              <a:ext uri="{FF2B5EF4-FFF2-40B4-BE49-F238E27FC236}">
                <a16:creationId xmlns:a16="http://schemas.microsoft.com/office/drawing/2014/main" id="{9F01A520-3BC6-C898-7B22-2529FA5AE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0420" y="2949893"/>
            <a:ext cx="1041003" cy="107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Afbeelding 45">
            <a:extLst>
              <a:ext uri="{FF2B5EF4-FFF2-40B4-BE49-F238E27FC236}">
                <a16:creationId xmlns:a16="http://schemas.microsoft.com/office/drawing/2014/main" id="{C2E2C1AA-40CE-5E56-9F73-9575C6A2D1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26533" y="1120849"/>
            <a:ext cx="585705" cy="683505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98D399F1-1200-5F96-D642-733533624901}"/>
              </a:ext>
            </a:extLst>
          </p:cNvPr>
          <p:cNvSpPr txBox="1"/>
          <p:nvPr/>
        </p:nvSpPr>
        <p:spPr>
          <a:xfrm>
            <a:off x="802711" y="1222748"/>
            <a:ext cx="25491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>
                <a:latin typeface="Trebuchet MS" panose="020B0603020202020204" pitchFamily="34" charset="0"/>
              </a:rPr>
              <a:t>m</a:t>
            </a:r>
          </a:p>
          <a:p>
            <a:pPr algn="ctr"/>
            <a:r>
              <a:rPr lang="nl-NL" sz="2400" i="1">
                <a:latin typeface="Trebuchet MS" panose="020B0603020202020204" pitchFamily="34" charset="0"/>
              </a:rPr>
              <a:t>(meter)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00B0EBF-2E11-171B-6847-DD14F99BCF70}"/>
              </a:ext>
            </a:extLst>
          </p:cNvPr>
          <p:cNvSpPr txBox="1"/>
          <p:nvPr/>
        </p:nvSpPr>
        <p:spPr>
          <a:xfrm>
            <a:off x="4360947" y="1222748"/>
            <a:ext cx="3591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>
                <a:latin typeface="Trebuchet MS" panose="020B0603020202020204" pitchFamily="34" charset="0"/>
              </a:rPr>
              <a:t>m</a:t>
            </a:r>
            <a:r>
              <a:rPr lang="nl-NL" sz="3200" b="1" baseline="30000">
                <a:solidFill>
                  <a:srgbClr val="FF0000"/>
                </a:solidFill>
                <a:latin typeface="Trebuchet MS" panose="020B0603020202020204" pitchFamily="34" charset="0"/>
              </a:rPr>
              <a:t>2</a:t>
            </a:r>
          </a:p>
          <a:p>
            <a:pPr algn="ctr"/>
            <a:r>
              <a:rPr lang="nl-NL" sz="2400" i="1">
                <a:latin typeface="Trebuchet MS" panose="020B0603020202020204" pitchFamily="34" charset="0"/>
              </a:rPr>
              <a:t>(vierkante meter)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94F45B17-8A1B-F044-CE8F-7A38D88897F4}"/>
              </a:ext>
            </a:extLst>
          </p:cNvPr>
          <p:cNvSpPr txBox="1"/>
          <p:nvPr/>
        </p:nvSpPr>
        <p:spPr>
          <a:xfrm>
            <a:off x="7952822" y="1198119"/>
            <a:ext cx="4166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>
                <a:latin typeface="Trebuchet MS" panose="020B0603020202020204" pitchFamily="34" charset="0"/>
              </a:rPr>
              <a:t>m</a:t>
            </a:r>
            <a:r>
              <a:rPr lang="nl-NL" sz="3200" b="1" baseline="30000">
                <a:solidFill>
                  <a:srgbClr val="FF0000"/>
                </a:solidFill>
                <a:latin typeface="Trebuchet MS" panose="020B0603020202020204" pitchFamily="34" charset="0"/>
              </a:rPr>
              <a:t>3</a:t>
            </a:r>
          </a:p>
          <a:p>
            <a:pPr algn="ctr"/>
            <a:r>
              <a:rPr lang="nl-NL" sz="2400" i="1">
                <a:latin typeface="Trebuchet MS" panose="020B0603020202020204" pitchFamily="34" charset="0"/>
              </a:rPr>
              <a:t>(kubieke meter; 1000 liter)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71616825-960E-07A6-A7D3-59A77BA8A844}"/>
              </a:ext>
            </a:extLst>
          </p:cNvPr>
          <p:cNvSpPr txBox="1"/>
          <p:nvPr/>
        </p:nvSpPr>
        <p:spPr>
          <a:xfrm>
            <a:off x="72578" y="206050"/>
            <a:ext cx="3837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>
                <a:latin typeface="Trebuchet MS" panose="020B0603020202020204" pitchFamily="34" charset="0"/>
              </a:rPr>
              <a:t>Lengte</a:t>
            </a:r>
            <a:r>
              <a:rPr lang="nl-NL" sz="3200">
                <a:latin typeface="Trebuchet MS" panose="020B0603020202020204" pitchFamily="34" charset="0"/>
              </a:rPr>
              <a:t>, afstand,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46143F9A-0E48-B9E8-E903-382B8C12A294}"/>
              </a:ext>
            </a:extLst>
          </p:cNvPr>
          <p:cNvSpPr txBox="1"/>
          <p:nvPr/>
        </p:nvSpPr>
        <p:spPr>
          <a:xfrm>
            <a:off x="4115783" y="206050"/>
            <a:ext cx="3837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>
                <a:latin typeface="Trebuchet MS" panose="020B0603020202020204" pitchFamily="34" charset="0"/>
              </a:rPr>
              <a:t>Oppervlak</a:t>
            </a:r>
            <a:r>
              <a:rPr lang="nl-NL" sz="3200">
                <a:latin typeface="Trebuchet MS" panose="020B0603020202020204" pitchFamily="34" charset="0"/>
              </a:rPr>
              <a:t>(te)</a:t>
            </a:r>
            <a:endParaRPr lang="nl-NL" sz="2400" i="1">
              <a:latin typeface="Trebuchet MS" panose="020B0603020202020204" pitchFamily="34" charset="0"/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BFDE8960-AB5C-60D1-426D-C32AA8F5A5F6}"/>
              </a:ext>
            </a:extLst>
          </p:cNvPr>
          <p:cNvSpPr txBox="1"/>
          <p:nvPr/>
        </p:nvSpPr>
        <p:spPr>
          <a:xfrm>
            <a:off x="8078027" y="206050"/>
            <a:ext cx="3837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>
                <a:latin typeface="Trebuchet MS" panose="020B0603020202020204" pitchFamily="34" charset="0"/>
              </a:rPr>
              <a:t>Inhoud</a:t>
            </a:r>
            <a:r>
              <a:rPr lang="nl-NL" sz="3200">
                <a:latin typeface="Trebuchet MS" panose="020B0603020202020204" pitchFamily="34" charset="0"/>
              </a:rPr>
              <a:t>, volume</a:t>
            </a:r>
            <a:endParaRPr lang="nl-NL" sz="2400" i="1">
              <a:latin typeface="Trebuchet MS" panose="020B0603020202020204" pitchFamily="34" charset="0"/>
            </a:endParaRPr>
          </a:p>
        </p:txBody>
      </p:sp>
      <p:pic>
        <p:nvPicPr>
          <p:cNvPr id="2050" name="Picture 2" descr="Vitlab - Maatbeker - 100ml | bol.com">
            <a:extLst>
              <a:ext uri="{FF2B5EF4-FFF2-40B4-BE49-F238E27FC236}">
                <a16:creationId xmlns:a16="http://schemas.microsoft.com/office/drawing/2014/main" id="{E9A5DEB0-02F6-98C2-723C-EC0EDC418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986" y="3053031"/>
            <a:ext cx="869895" cy="96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Afbeelding 43">
            <a:extLst>
              <a:ext uri="{FF2B5EF4-FFF2-40B4-BE49-F238E27FC236}">
                <a16:creationId xmlns:a16="http://schemas.microsoft.com/office/drawing/2014/main" id="{EF39CE2D-99F4-58C7-717D-AEB2DA60E5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62217" y="1227843"/>
            <a:ext cx="635671" cy="503942"/>
          </a:xfrm>
          <a:prstGeom prst="rect">
            <a:avLst/>
          </a:prstGeom>
        </p:spPr>
      </p:pic>
      <p:pic>
        <p:nvPicPr>
          <p:cNvPr id="7" name="Picture 4" descr="Rode emmer 10 liter met schaalverdeling - Neweco B.V.">
            <a:extLst>
              <a:ext uri="{FF2B5EF4-FFF2-40B4-BE49-F238E27FC236}">
                <a16:creationId xmlns:a16="http://schemas.microsoft.com/office/drawing/2014/main" id="{F6166DF1-2A02-2AC7-C915-DF8C7F974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214" y="2907879"/>
            <a:ext cx="1534324" cy="115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4179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873CCFE-D26D-30D3-219B-33991452D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605" y="289560"/>
            <a:ext cx="6381750" cy="6477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869D145-4A07-1AAB-53E2-003039BB2E9E}"/>
              </a:ext>
            </a:extLst>
          </p:cNvPr>
          <p:cNvSpPr txBox="1"/>
          <p:nvPr/>
        </p:nvSpPr>
        <p:spPr>
          <a:xfrm>
            <a:off x="4130040" y="2910500"/>
            <a:ext cx="6351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6000" b="1">
                <a:solidFill>
                  <a:schemeClr val="bg1"/>
                </a:solidFill>
                <a:latin typeface="Trebuchet MS" panose="020B0603020202020204" pitchFamily="34" charset="0"/>
              </a:rPr>
              <a:t>5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18AD90A-91B6-1FB2-D514-76E5D50E4001}"/>
              </a:ext>
            </a:extLst>
          </p:cNvPr>
          <p:cNvSpPr txBox="1"/>
          <p:nvPr/>
        </p:nvSpPr>
        <p:spPr>
          <a:xfrm>
            <a:off x="6068568" y="850391"/>
            <a:ext cx="6351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6000" b="1">
                <a:solidFill>
                  <a:schemeClr val="bg1"/>
                </a:solidFill>
                <a:latin typeface="Trebuchet MS" panose="020B0603020202020204" pitchFamily="34" charset="0"/>
              </a:rPr>
              <a:t>3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DB035F3-EC8E-0C36-B164-5D4C29FEBAAC}"/>
              </a:ext>
            </a:extLst>
          </p:cNvPr>
          <p:cNvSpPr txBox="1"/>
          <p:nvPr/>
        </p:nvSpPr>
        <p:spPr>
          <a:xfrm>
            <a:off x="8070094" y="850391"/>
            <a:ext cx="6351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6000" b="1">
                <a:solidFill>
                  <a:schemeClr val="bg1"/>
                </a:solidFill>
                <a:latin typeface="Trebuchet MS" panose="020B0603020202020204" pitchFamily="34" charset="0"/>
              </a:rPr>
              <a:t>4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F9B7338-3752-C1F6-13B6-5955CFCE7FD5}"/>
              </a:ext>
            </a:extLst>
          </p:cNvPr>
          <p:cNvSpPr txBox="1"/>
          <p:nvPr/>
        </p:nvSpPr>
        <p:spPr>
          <a:xfrm>
            <a:off x="4102608" y="850391"/>
            <a:ext cx="6351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6000" b="1">
                <a:solidFill>
                  <a:schemeClr val="bg1"/>
                </a:solidFill>
                <a:latin typeface="Trebuchet MS" panose="020B0603020202020204" pitchFamily="34" charset="0"/>
              </a:rPr>
              <a:t>2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2BD7CB5-EF64-0E66-07E6-741A30A0C62C}"/>
              </a:ext>
            </a:extLst>
          </p:cNvPr>
          <p:cNvSpPr txBox="1"/>
          <p:nvPr/>
        </p:nvSpPr>
        <p:spPr>
          <a:xfrm>
            <a:off x="6096000" y="2910500"/>
            <a:ext cx="6351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6000" b="1">
                <a:solidFill>
                  <a:schemeClr val="bg1"/>
                </a:solidFill>
                <a:latin typeface="Trebuchet MS" panose="020B0603020202020204" pitchFamily="34" charset="0"/>
              </a:rPr>
              <a:t>6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813CAB47-AE19-8B3D-031A-6B7C07EBF5EB}"/>
              </a:ext>
            </a:extLst>
          </p:cNvPr>
          <p:cNvSpPr txBox="1"/>
          <p:nvPr/>
        </p:nvSpPr>
        <p:spPr>
          <a:xfrm>
            <a:off x="8097526" y="2910500"/>
            <a:ext cx="6351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6000" b="1">
                <a:solidFill>
                  <a:schemeClr val="bg1"/>
                </a:solidFill>
                <a:latin typeface="Trebuchet MS" panose="020B0603020202020204" pitchFamily="34" charset="0"/>
              </a:rPr>
              <a:t>7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CB2F23C1-1367-2997-7E14-EC1A92DBAE5B}"/>
              </a:ext>
            </a:extLst>
          </p:cNvPr>
          <p:cNvSpPr txBox="1"/>
          <p:nvPr/>
        </p:nvSpPr>
        <p:spPr>
          <a:xfrm>
            <a:off x="4120896" y="5029200"/>
            <a:ext cx="6351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6000" b="1">
                <a:solidFill>
                  <a:schemeClr val="bg1"/>
                </a:solidFill>
                <a:latin typeface="Trebuchet MS" panose="020B0603020202020204" pitchFamily="34" charset="0"/>
              </a:rPr>
              <a:t>8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58BEE857-ADD2-00B3-C0CB-4ADCF203C418}"/>
              </a:ext>
            </a:extLst>
          </p:cNvPr>
          <p:cNvSpPr txBox="1"/>
          <p:nvPr/>
        </p:nvSpPr>
        <p:spPr>
          <a:xfrm>
            <a:off x="6086856" y="5029200"/>
            <a:ext cx="6351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6000" b="1">
                <a:solidFill>
                  <a:schemeClr val="bg1"/>
                </a:solidFill>
                <a:latin typeface="Trebuchet MS" panose="020B0603020202020204" pitchFamily="34" charset="0"/>
              </a:rPr>
              <a:t>9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609F921-973A-6338-8503-86084DEA1685}"/>
              </a:ext>
            </a:extLst>
          </p:cNvPr>
          <p:cNvSpPr txBox="1"/>
          <p:nvPr/>
        </p:nvSpPr>
        <p:spPr>
          <a:xfrm>
            <a:off x="7863160" y="5029200"/>
            <a:ext cx="10855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6000" b="1">
                <a:solidFill>
                  <a:schemeClr val="bg1"/>
                </a:solidFill>
                <a:latin typeface="Trebuchet MS" panose="020B0603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8787552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elikan Radiergummi AL 20 | schulstart.de">
            <a:extLst>
              <a:ext uri="{FF2B5EF4-FFF2-40B4-BE49-F238E27FC236}">
                <a16:creationId xmlns:a16="http://schemas.microsoft.com/office/drawing/2014/main" id="{9D933ADD-533E-6E56-88D9-4491882AF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675" y="453278"/>
            <a:ext cx="1384994" cy="138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4BC55DA9-0509-9CE8-A98D-A620495CD5B6}"/>
              </a:ext>
            </a:extLst>
          </p:cNvPr>
          <p:cNvSpPr txBox="1"/>
          <p:nvPr/>
        </p:nvSpPr>
        <p:spPr>
          <a:xfrm>
            <a:off x="8243882" y="1610016"/>
            <a:ext cx="38495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Trebuchet MS" panose="020B0603020202020204" pitchFamily="34" charset="0"/>
              </a:rPr>
              <a:t>How do you get good</a:t>
            </a:r>
          </a:p>
          <a:p>
            <a:r>
              <a:rPr lang="en-US" b="1">
                <a:latin typeface="Trebuchet MS" panose="020B0603020202020204" pitchFamily="34" charset="0"/>
              </a:rPr>
              <a:t>at calculations?</a:t>
            </a:r>
          </a:p>
          <a:p>
            <a:r>
              <a:rPr lang="en-US" i="1">
                <a:latin typeface="Trebuchet MS" panose="020B0603020202020204" pitchFamily="34" charset="0"/>
              </a:rPr>
              <a:t>(and later in math)</a:t>
            </a:r>
          </a:p>
          <a:p>
            <a:endParaRPr lang="en-US"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Trebuchet MS" panose="020B0603020202020204" pitchFamily="34" charset="0"/>
              </a:rPr>
              <a:t>write CLEARLY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Trebuchet MS" panose="020B0603020202020204" pitchFamily="34" charset="0"/>
              </a:rPr>
              <a:t>know all multiplication tables 2×2 … 10×10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Trebuchet MS" panose="020B0603020202020204" pitchFamily="34" charset="0"/>
              </a:rPr>
              <a:t>estimate and check the answer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Trebuchet MS" panose="020B0603020202020204" pitchFamily="34" charset="0"/>
              </a:rPr>
              <a:t>use pencil and paper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Trebuchet MS" panose="020B0603020202020204" pitchFamily="34" charset="0"/>
              </a:rPr>
              <a:t>difficult? make it easier…</a:t>
            </a:r>
            <a:endParaRPr lang="nl-NL">
              <a:latin typeface="Trebuchet MS" panose="020B0603020202020204" pitchFamily="34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5580744-BF72-A199-7925-786F790FBBFC}"/>
              </a:ext>
            </a:extLst>
          </p:cNvPr>
          <p:cNvSpPr txBox="1"/>
          <p:nvPr/>
        </p:nvSpPr>
        <p:spPr>
          <a:xfrm>
            <a:off x="400533" y="1610016"/>
            <a:ext cx="350726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>
                <a:latin typeface="Trebuchet MS" panose="020B0603020202020204" pitchFamily="34" charset="0"/>
              </a:rPr>
              <a:t>Hoe word je goed in rekenen?</a:t>
            </a:r>
          </a:p>
          <a:p>
            <a:r>
              <a:rPr lang="nl-NL" i="1">
                <a:latin typeface="Trebuchet MS" panose="020B0603020202020204" pitchFamily="34" charset="0"/>
              </a:rPr>
              <a:t>(en later in wiskunde)</a:t>
            </a:r>
          </a:p>
          <a:p>
            <a:endParaRPr lang="nl-NL"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latin typeface="Trebuchet MS" panose="020B0603020202020204" pitchFamily="34" charset="0"/>
              </a:rPr>
              <a:t>schrijf DUIDELIJK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latin typeface="Trebuchet MS" panose="020B0603020202020204" pitchFamily="34" charset="0"/>
              </a:rPr>
              <a:t>ken alle tafels 2×2 … 10×10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latin typeface="Trebuchet MS" panose="020B0603020202020204" pitchFamily="34" charset="0"/>
              </a:rPr>
              <a:t>schat en controleer het anwoord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latin typeface="Trebuchet MS" panose="020B0603020202020204" pitchFamily="34" charset="0"/>
              </a:rPr>
              <a:t>gebruik potlood en papier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latin typeface="Trebuchet MS" panose="020B0603020202020204" pitchFamily="34" charset="0"/>
              </a:rPr>
              <a:t>moeilijk? maak de som makkelijker…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>
              <a:latin typeface="Trebuchet MS" panose="020B0603020202020204" pitchFamily="34" charset="0"/>
            </a:endParaRPr>
          </a:p>
        </p:txBody>
      </p:sp>
      <p:pic>
        <p:nvPicPr>
          <p:cNvPr id="3" name="Picture 2" descr="Jongen leefde jarenlang met potlood in hoofd | Het Parool">
            <a:extLst>
              <a:ext uri="{FF2B5EF4-FFF2-40B4-BE49-F238E27FC236}">
                <a16:creationId xmlns:a16="http://schemas.microsoft.com/office/drawing/2014/main" id="{2BC682B6-09C9-6CA3-8CE4-C45C029B1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9266">
            <a:off x="2461601" y="4129389"/>
            <a:ext cx="3378116" cy="190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FC030DE1-4F44-6BCB-6BA5-85687741A2A2}"/>
              </a:ext>
            </a:extLst>
          </p:cNvPr>
          <p:cNvSpPr txBox="1"/>
          <p:nvPr/>
        </p:nvSpPr>
        <p:spPr>
          <a:xfrm>
            <a:off x="4029635" y="1610016"/>
            <a:ext cx="41327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/>
              <a:t>Як ти стаєш добре з математикою?</a:t>
            </a:r>
          </a:p>
          <a:p>
            <a:r>
              <a:rPr lang="ru-RU" sz="2000" i="1"/>
              <a:t>(і пізніше в математиці)</a:t>
            </a:r>
            <a:endParaRPr lang="nl-NL" sz="2000" i="1"/>
          </a:p>
          <a:p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az-Cyrl-AZ"/>
              <a:t>пишіть ЧІТКО</a:t>
            </a: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az-Cyrl-AZ"/>
              <a:t>знати всі таблиці 2×2 … 1</a:t>
            </a:r>
            <a:r>
              <a:rPr lang="nl-NL"/>
              <a:t>0</a:t>
            </a:r>
            <a:r>
              <a:rPr lang="az-Cyrl-AZ"/>
              <a:t>×1</a:t>
            </a:r>
            <a:r>
              <a:rPr lang="nl-NL"/>
              <a:t>0</a:t>
            </a:r>
            <a:endParaRPr lang="az-Cyrl-AZ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az-Cyrl-AZ"/>
              <a:t>оцініть і перевірте відповідь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az-Cyrl-AZ"/>
              <a:t>використовувати олівець і папір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az-Cyrl-AZ"/>
              <a:t>важко? зробити суму легше...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Yak ty stayesh dobre 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matematykoyu? (i piznishe v matematytsi)</a:t>
            </a:r>
          </a:p>
        </p:txBody>
      </p:sp>
    </p:spTree>
    <p:extLst>
      <p:ext uri="{BB962C8B-B14F-4D97-AF65-F5344CB8AC3E}">
        <p14:creationId xmlns:p14="http://schemas.microsoft.com/office/powerpoint/2010/main" val="172517721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D5A4DD6D-754B-1EC0-90AE-BDB1FA66A902}"/>
              </a:ext>
            </a:extLst>
          </p:cNvPr>
          <p:cNvSpPr txBox="1"/>
          <p:nvPr/>
        </p:nvSpPr>
        <p:spPr>
          <a:xfrm>
            <a:off x="3221558" y="3036711"/>
            <a:ext cx="60943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latin typeface="Trebuchet MS" panose="020B0603020202020204" pitchFamily="34" charset="0"/>
              </a:rPr>
              <a:t>5   42   8   rest 2</a:t>
            </a:r>
          </a:p>
          <a:p>
            <a:r>
              <a:rPr lang="en-US" sz="4000">
                <a:latin typeface="Trebuchet MS" panose="020B0603020202020204" pitchFamily="34" charset="0"/>
              </a:rPr>
              <a:t>   −</a:t>
            </a:r>
            <a:r>
              <a:rPr lang="en-US" sz="4000" u="sng">
                <a:latin typeface="Trebuchet MS" panose="020B0603020202020204" pitchFamily="34" charset="0"/>
              </a:rPr>
              <a:t>40</a:t>
            </a:r>
          </a:p>
          <a:p>
            <a:r>
              <a:rPr lang="en-US" sz="4000" b="1">
                <a:latin typeface="Trebuchet MS" panose="020B0603020202020204" pitchFamily="34" charset="0"/>
              </a:rPr>
              <a:t>      </a:t>
            </a:r>
            <a:r>
              <a:rPr lang="en-US" b="1">
                <a:latin typeface="Trebuchet MS" panose="020B0603020202020204" pitchFamily="34" charset="0"/>
              </a:rPr>
              <a:t> </a:t>
            </a:r>
            <a:r>
              <a:rPr lang="en-US" sz="4000" b="1">
                <a:latin typeface="Trebuchet MS" panose="020B0603020202020204" pitchFamily="34" charset="0"/>
              </a:rPr>
              <a:t>2</a:t>
            </a:r>
            <a:endParaRPr lang="nl-NL" sz="4000" b="1">
              <a:latin typeface="Trebuchet MS" panose="020B0603020202020204" pitchFamily="34" charset="0"/>
            </a:endParaRPr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DFB56520-3539-24D4-2E2A-C2541537E8E7}"/>
              </a:ext>
            </a:extLst>
          </p:cNvPr>
          <p:cNvCxnSpPr>
            <a:cxnSpLocks/>
          </p:cNvCxnSpPr>
          <p:nvPr/>
        </p:nvCxnSpPr>
        <p:spPr>
          <a:xfrm flipH="1">
            <a:off x="3708400" y="3016826"/>
            <a:ext cx="237630" cy="869374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44B02400-268C-17E7-B381-5DB7A8B4B31C}"/>
              </a:ext>
            </a:extLst>
          </p:cNvPr>
          <p:cNvCxnSpPr>
            <a:cxnSpLocks/>
          </p:cNvCxnSpPr>
          <p:nvPr/>
        </p:nvCxnSpPr>
        <p:spPr>
          <a:xfrm>
            <a:off x="4642556" y="3016826"/>
            <a:ext cx="264867" cy="869374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al 9">
            <a:extLst>
              <a:ext uri="{FF2B5EF4-FFF2-40B4-BE49-F238E27FC236}">
                <a16:creationId xmlns:a16="http://schemas.microsoft.com/office/drawing/2014/main" id="{11E2C504-DFAC-7363-7648-7DA152EAA516}"/>
              </a:ext>
            </a:extLst>
          </p:cNvPr>
          <p:cNvSpPr/>
          <p:nvPr/>
        </p:nvSpPr>
        <p:spPr>
          <a:xfrm>
            <a:off x="4145669" y="4291016"/>
            <a:ext cx="604520" cy="62656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040B9AC1-2C4A-C848-7DEE-DEEA271E0EAA}"/>
              </a:ext>
            </a:extLst>
          </p:cNvPr>
          <p:cNvSpPr/>
          <p:nvPr/>
        </p:nvSpPr>
        <p:spPr>
          <a:xfrm>
            <a:off x="6605131" y="3072271"/>
            <a:ext cx="604520" cy="62656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CD20FCAD-2382-7E12-C4A1-DC0D919EA2AB}"/>
              </a:ext>
            </a:extLst>
          </p:cNvPr>
          <p:cNvCxnSpPr>
            <a:cxnSpLocks/>
          </p:cNvCxnSpPr>
          <p:nvPr/>
        </p:nvCxnSpPr>
        <p:spPr>
          <a:xfrm flipV="1">
            <a:off x="4870141" y="3658641"/>
            <a:ext cx="1893322" cy="945658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358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3597C-EE85-42AD-B8F9-146396393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 descr="Afbeelding met groen, ontwerp&#10;&#10;Door AI gegenereerde inhoud is mogelijk onjuist.">
            <a:extLst>
              <a:ext uri="{FF2B5EF4-FFF2-40B4-BE49-F238E27FC236}">
                <a16:creationId xmlns:a16="http://schemas.microsoft.com/office/drawing/2014/main" id="{E635F8E7-2D5D-4329-59C5-189C5CE8B7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095" y="878319"/>
            <a:ext cx="5458692" cy="5458692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1F43B3C5-EFE2-D074-3ABE-230A185492A3}"/>
              </a:ext>
            </a:extLst>
          </p:cNvPr>
          <p:cNvSpPr txBox="1"/>
          <p:nvPr/>
        </p:nvSpPr>
        <p:spPr>
          <a:xfrm>
            <a:off x="1655216" y="222811"/>
            <a:ext cx="96956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000" b="1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Omtrek 			  </a:t>
            </a:r>
            <a:r>
              <a:rPr lang="nl-NL" sz="240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nl-NL" sz="4000" b="1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		Oppervlakte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05CFBF5-4375-FE6B-3231-25C419DC6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987" y="878319"/>
            <a:ext cx="5458692" cy="5458692"/>
          </a:xfrm>
          <a:prstGeom prst="rect">
            <a:avLst/>
          </a:prstGeom>
        </p:spPr>
      </p:pic>
      <p:sp>
        <p:nvSpPr>
          <p:cNvPr id="7" name="Draaiende pijl 6">
            <a:extLst>
              <a:ext uri="{FF2B5EF4-FFF2-40B4-BE49-F238E27FC236}">
                <a16:creationId xmlns:a16="http://schemas.microsoft.com/office/drawing/2014/main" id="{D0FF3C78-AF88-ABC8-4156-E602A58A12DD}"/>
              </a:ext>
            </a:extLst>
          </p:cNvPr>
          <p:cNvSpPr/>
          <p:nvPr/>
        </p:nvSpPr>
        <p:spPr>
          <a:xfrm rot="675824">
            <a:off x="853558" y="2175214"/>
            <a:ext cx="4941587" cy="2864175"/>
          </a:xfrm>
          <a:prstGeom prst="circularArrow">
            <a:avLst>
              <a:gd name="adj1" fmla="val 7210"/>
              <a:gd name="adj2" fmla="val 91528"/>
              <a:gd name="adj3" fmla="val 21221007"/>
              <a:gd name="adj4" fmla="val 21369564"/>
              <a:gd name="adj5" fmla="val 143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3EB1B351-D78E-D458-271D-C7596B8350B7}"/>
              </a:ext>
            </a:extLst>
          </p:cNvPr>
          <p:cNvSpPr txBox="1"/>
          <p:nvPr/>
        </p:nvSpPr>
        <p:spPr>
          <a:xfrm>
            <a:off x="6925876" y="4189177"/>
            <a:ext cx="9688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>
                <a:solidFill>
                  <a:srgbClr val="FF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70 m</a:t>
            </a:r>
            <a:endParaRPr lang="nl-NL" sz="2800">
              <a:solidFill>
                <a:srgbClr val="FF0000"/>
              </a:solidFill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4C7E2297-1F2E-B498-7841-C51EB58EF56A}"/>
              </a:ext>
            </a:extLst>
          </p:cNvPr>
          <p:cNvSpPr txBox="1"/>
          <p:nvPr/>
        </p:nvSpPr>
        <p:spPr>
          <a:xfrm>
            <a:off x="6738311" y="1979713"/>
            <a:ext cx="9688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>
                <a:solidFill>
                  <a:srgbClr val="FF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 m</a:t>
            </a:r>
            <a:endParaRPr lang="nl-NL" sz="280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kstvak 10">
                <a:extLst>
                  <a:ext uri="{FF2B5EF4-FFF2-40B4-BE49-F238E27FC236}">
                    <a16:creationId xmlns:a16="http://schemas.microsoft.com/office/drawing/2014/main" id="{CDD1147A-A8FC-9E10-6AE5-58D45653F2FD}"/>
                  </a:ext>
                </a:extLst>
              </p:cNvPr>
              <p:cNvSpPr txBox="1"/>
              <p:nvPr/>
            </p:nvSpPr>
            <p:spPr>
              <a:xfrm>
                <a:off x="6925876" y="5589725"/>
                <a:ext cx="422365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2800">
                    <a:solidFill>
                      <a:srgbClr val="FF0000"/>
                    </a:solidFill>
                    <a:latin typeface="Trebuchet MS" panose="020B06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70m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nl-NL" sz="2800">
                    <a:solidFill>
                      <a:srgbClr val="FF0000"/>
                    </a:solidFill>
                    <a:latin typeface="Trebuchet MS" panose="020B06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20m = </a:t>
                </a:r>
                <a:r>
                  <a:rPr lang="nl-NL" sz="2800" b="1">
                    <a:solidFill>
                      <a:srgbClr val="FF0000"/>
                    </a:solidFill>
                    <a:highlight>
                      <a:srgbClr val="FFFF00"/>
                    </a:highlight>
                    <a:latin typeface="Trebuchet MS" panose="020B06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1.400 </a:t>
                </a:r>
                <a:r>
                  <a:rPr lang="nl-NL" sz="2800" b="1" u="sng">
                    <a:solidFill>
                      <a:srgbClr val="FF0000"/>
                    </a:solidFill>
                    <a:highlight>
                      <a:srgbClr val="FFFF00"/>
                    </a:highlight>
                    <a:latin typeface="Trebuchet MS" panose="020B06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</a:t>
                </a:r>
                <a:r>
                  <a:rPr lang="nl-NL" sz="2800" b="1" u="sng" baseline="30000">
                    <a:solidFill>
                      <a:srgbClr val="FF0000"/>
                    </a:solidFill>
                    <a:highlight>
                      <a:srgbClr val="FFFF00"/>
                    </a:highlight>
                    <a:latin typeface="Trebuchet MS" panose="020B06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endParaRPr lang="nl-NL" sz="2800" b="1" u="sng" baseline="30000">
                  <a:solidFill>
                    <a:srgbClr val="FF0000"/>
                  </a:solidFill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11" name="Tekstvak 10">
                <a:extLst>
                  <a:ext uri="{FF2B5EF4-FFF2-40B4-BE49-F238E27FC236}">
                    <a16:creationId xmlns:a16="http://schemas.microsoft.com/office/drawing/2014/main" id="{CDD1147A-A8FC-9E10-6AE5-58D45653F2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5876" y="5589725"/>
                <a:ext cx="4223658" cy="523220"/>
              </a:xfrm>
              <a:prstGeom prst="rect">
                <a:avLst/>
              </a:prstGeom>
              <a:blipFill>
                <a:blip r:embed="rId5"/>
                <a:stretch>
                  <a:fillRect l="-3003" t="-14286" b="-28571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kstvak 11">
            <a:extLst>
              <a:ext uri="{FF2B5EF4-FFF2-40B4-BE49-F238E27FC236}">
                <a16:creationId xmlns:a16="http://schemas.microsoft.com/office/drawing/2014/main" id="{D9431021-8F2E-5B35-C224-AADC41F0B2D2}"/>
              </a:ext>
            </a:extLst>
          </p:cNvPr>
          <p:cNvSpPr txBox="1"/>
          <p:nvPr/>
        </p:nvSpPr>
        <p:spPr>
          <a:xfrm>
            <a:off x="1655216" y="4015690"/>
            <a:ext cx="9688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>
                <a:solidFill>
                  <a:srgbClr val="FF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70 m</a:t>
            </a:r>
            <a:endParaRPr lang="nl-NL" sz="2800">
              <a:solidFill>
                <a:srgbClr val="FF0000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CCDBF888-13B2-9475-82E4-C81AA6B103D4}"/>
              </a:ext>
            </a:extLst>
          </p:cNvPr>
          <p:cNvSpPr txBox="1"/>
          <p:nvPr/>
        </p:nvSpPr>
        <p:spPr>
          <a:xfrm>
            <a:off x="1331440" y="2409648"/>
            <a:ext cx="9688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>
                <a:solidFill>
                  <a:srgbClr val="FF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 m</a:t>
            </a:r>
            <a:endParaRPr lang="nl-NL" sz="2800">
              <a:solidFill>
                <a:srgbClr val="FF0000"/>
              </a:solidFill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5A158EA5-F3E4-C93D-0075-403F1C91B76D}"/>
              </a:ext>
            </a:extLst>
          </p:cNvPr>
          <p:cNvSpPr txBox="1"/>
          <p:nvPr/>
        </p:nvSpPr>
        <p:spPr>
          <a:xfrm>
            <a:off x="3724964" y="2503327"/>
            <a:ext cx="9688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>
                <a:solidFill>
                  <a:srgbClr val="FF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70 m</a:t>
            </a:r>
            <a:endParaRPr lang="nl-NL" sz="2800">
              <a:solidFill>
                <a:srgbClr val="FF0000"/>
              </a:solidFill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2636878D-8A32-DA8E-3CC1-C354B74382A6}"/>
              </a:ext>
            </a:extLst>
          </p:cNvPr>
          <p:cNvSpPr txBox="1"/>
          <p:nvPr/>
        </p:nvSpPr>
        <p:spPr>
          <a:xfrm>
            <a:off x="4363039" y="4277300"/>
            <a:ext cx="9688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>
                <a:solidFill>
                  <a:srgbClr val="FF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 m</a:t>
            </a:r>
            <a:endParaRPr lang="nl-NL" sz="280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DC38068F-18B6-2A10-97C2-419C6CB8FA38}"/>
                  </a:ext>
                </a:extLst>
              </p:cNvPr>
              <p:cNvSpPr txBox="1"/>
              <p:nvPr/>
            </p:nvSpPr>
            <p:spPr>
              <a:xfrm>
                <a:off x="494407" y="5436359"/>
                <a:ext cx="5556272" cy="892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NL" sz="2800">
                    <a:solidFill>
                      <a:srgbClr val="FF0000"/>
                    </a:solidFill>
                    <a:latin typeface="Trebuchet MS" panose="020B06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70m+20m+70m+20m = </a:t>
                </a:r>
                <a:r>
                  <a:rPr lang="nl-NL" sz="2800" b="1">
                    <a:solidFill>
                      <a:srgbClr val="FF0000"/>
                    </a:solidFill>
                    <a:highlight>
                      <a:srgbClr val="FFFF00"/>
                    </a:highlight>
                    <a:latin typeface="Trebuchet MS" panose="020B06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180 </a:t>
                </a:r>
                <a:r>
                  <a:rPr lang="nl-NL" sz="2800" b="1" u="sng">
                    <a:solidFill>
                      <a:srgbClr val="FF0000"/>
                    </a:solidFill>
                    <a:highlight>
                      <a:srgbClr val="FFFF00"/>
                    </a:highlight>
                    <a:latin typeface="Trebuchet MS" panose="020B06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</a:t>
                </a:r>
              </a:p>
              <a:p>
                <a:pPr algn="ctr"/>
                <a:r>
                  <a:rPr lang="nl-NL" sz="2400">
                    <a:solidFill>
                      <a:srgbClr val="FF0000"/>
                    </a:solidFill>
                    <a:latin typeface="Trebuchet MS" panose="020B06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>
                      <a:rPr lang="nl-NL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nl-NL" sz="2400">
                    <a:solidFill>
                      <a:srgbClr val="FF0000"/>
                    </a:solidFill>
                    <a:latin typeface="Trebuchet MS" panose="020B06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70m + 2</a:t>
                </a:r>
                <a14:m>
                  <m:oMath xmlns:m="http://schemas.openxmlformats.org/officeDocument/2006/math">
                    <m:r>
                      <a:rPr lang="nl-NL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nl-NL" sz="2400">
                    <a:solidFill>
                      <a:srgbClr val="FF0000"/>
                    </a:solidFill>
                    <a:latin typeface="Trebuchet MS" panose="020B06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20 = 140+40 = </a:t>
                </a:r>
                <a:r>
                  <a:rPr lang="nl-NL" sz="2400" b="1">
                    <a:solidFill>
                      <a:srgbClr val="FF0000"/>
                    </a:solidFill>
                    <a:highlight>
                      <a:srgbClr val="FFFF00"/>
                    </a:highlight>
                    <a:latin typeface="Trebuchet MS" panose="020B06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180 </a:t>
                </a:r>
                <a:r>
                  <a:rPr lang="nl-NL" sz="2400" b="1" u="sng">
                    <a:solidFill>
                      <a:srgbClr val="FF0000"/>
                    </a:solidFill>
                    <a:highlight>
                      <a:srgbClr val="FFFF00"/>
                    </a:highlight>
                    <a:latin typeface="Trebuchet MS" panose="020B06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</a:t>
                </a:r>
                <a:endParaRPr lang="nl-NL" sz="2400" b="1" u="sng" baseline="30000">
                  <a:solidFill>
                    <a:srgbClr val="FF0000"/>
                  </a:solidFill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DC38068F-18B6-2A10-97C2-419C6CB8F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407" y="5436359"/>
                <a:ext cx="5556272" cy="892552"/>
              </a:xfrm>
              <a:prstGeom prst="rect">
                <a:avLst/>
              </a:prstGeom>
              <a:blipFill>
                <a:blip r:embed="rId6"/>
                <a:stretch>
                  <a:fillRect t="-8451" b="-15493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Pijl links en rechts 18">
            <a:extLst>
              <a:ext uri="{FF2B5EF4-FFF2-40B4-BE49-F238E27FC236}">
                <a16:creationId xmlns:a16="http://schemas.microsoft.com/office/drawing/2014/main" id="{404ABDA1-9281-58D1-2024-B9C925E1624F}"/>
              </a:ext>
            </a:extLst>
          </p:cNvPr>
          <p:cNvSpPr/>
          <p:nvPr/>
        </p:nvSpPr>
        <p:spPr>
          <a:xfrm rot="1836653">
            <a:off x="6262860" y="4107263"/>
            <a:ext cx="3168972" cy="163827"/>
          </a:xfrm>
          <a:prstGeom prst="leftRightArrow">
            <a:avLst/>
          </a:prstGeom>
          <a:solidFill>
            <a:srgbClr val="FF0000"/>
          </a:solidFill>
          <a:ln>
            <a:beve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Pijl links en rechts 19">
            <a:extLst>
              <a:ext uri="{FF2B5EF4-FFF2-40B4-BE49-F238E27FC236}">
                <a16:creationId xmlns:a16="http://schemas.microsoft.com/office/drawing/2014/main" id="{FD17A79F-EE83-D113-E243-A1AAE55C0ADE}"/>
              </a:ext>
            </a:extLst>
          </p:cNvPr>
          <p:cNvSpPr/>
          <p:nvPr/>
        </p:nvSpPr>
        <p:spPr>
          <a:xfrm rot="19841054" flipV="1">
            <a:off x="6338697" y="2668719"/>
            <a:ext cx="2130864" cy="115844"/>
          </a:xfrm>
          <a:prstGeom prst="leftRightArrow">
            <a:avLst/>
          </a:prstGeom>
          <a:solidFill>
            <a:srgbClr val="FF0000"/>
          </a:solidFill>
          <a:ln>
            <a:beve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96599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1 of 1">
            <a:extLst>
              <a:ext uri="{FF2B5EF4-FFF2-40B4-BE49-F238E27FC236}">
                <a16:creationId xmlns:a16="http://schemas.microsoft.com/office/drawing/2014/main" id="{52B5C385-D89A-2E1A-4B0F-94FDE6372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8147" y="-2575208"/>
            <a:ext cx="17911478" cy="1266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91227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ijfhoek 9">
            <a:extLst>
              <a:ext uri="{FF2B5EF4-FFF2-40B4-BE49-F238E27FC236}">
                <a16:creationId xmlns:a16="http://schemas.microsoft.com/office/drawing/2014/main" id="{233E088B-F761-786F-1D0F-DAC3E12453FD}"/>
              </a:ext>
            </a:extLst>
          </p:cNvPr>
          <p:cNvSpPr/>
          <p:nvPr/>
        </p:nvSpPr>
        <p:spPr>
          <a:xfrm>
            <a:off x="1" y="4014981"/>
            <a:ext cx="8239794" cy="393340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CA629A4-BAA2-4A3F-6EE4-27560388657E}"/>
              </a:ext>
            </a:extLst>
          </p:cNvPr>
          <p:cNvSpPr txBox="1"/>
          <p:nvPr/>
        </p:nvSpPr>
        <p:spPr>
          <a:xfrm>
            <a:off x="4837111" y="1375701"/>
            <a:ext cx="531471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>
                <a:latin typeface="Trebuchet MS" panose="020B0703020202090204" pitchFamily="34" charset="0"/>
              </a:rPr>
              <a:t>G…		</a:t>
            </a:r>
            <a:r>
              <a:rPr lang="nl-NL" sz="2800" b="1" u="sng">
                <a:latin typeface="Trebuchet MS" panose="020B0703020202090204" pitchFamily="34" charset="0"/>
              </a:rPr>
              <a:t>G</a:t>
            </a:r>
            <a:r>
              <a:rPr lang="nl-NL" sz="2800">
                <a:latin typeface="Trebuchet MS" panose="020B0703020202090204" pitchFamily="34" charset="0"/>
              </a:rPr>
              <a:t>iga</a:t>
            </a:r>
          </a:p>
          <a:p>
            <a:r>
              <a:rPr lang="nl-NL" sz="2800">
                <a:latin typeface="Trebuchet MS" panose="020B0703020202090204" pitchFamily="34" charset="0"/>
              </a:rPr>
              <a:t>M…		</a:t>
            </a:r>
            <a:r>
              <a:rPr lang="nl-NL" sz="2800" b="1" u="sng">
                <a:latin typeface="Trebuchet MS" panose="020B0703020202090204" pitchFamily="34" charset="0"/>
              </a:rPr>
              <a:t>M</a:t>
            </a:r>
            <a:r>
              <a:rPr lang="nl-NL" sz="2800">
                <a:latin typeface="Trebuchet MS" panose="020B0703020202090204" pitchFamily="34" charset="0"/>
              </a:rPr>
              <a:t>ega… </a:t>
            </a:r>
            <a:r>
              <a:rPr lang="nl-NL" i="1">
                <a:latin typeface="Trebuchet MS" panose="020B0703020202090204" pitchFamily="34" charset="0"/>
              </a:rPr>
              <a:t>(bijv.: MegaByte)</a:t>
            </a:r>
            <a:endParaRPr lang="nl-NL" sz="2800" i="1">
              <a:latin typeface="Trebuchet MS" panose="020B0703020202090204" pitchFamily="34" charset="0"/>
            </a:endParaRPr>
          </a:p>
          <a:p>
            <a:endParaRPr lang="nl-NL" sz="2800">
              <a:latin typeface="Trebuchet MS" panose="020B0703020202090204" pitchFamily="34" charset="0"/>
            </a:endParaRPr>
          </a:p>
          <a:p>
            <a:r>
              <a:rPr lang="nl-NL" sz="2800">
                <a:latin typeface="Trebuchet MS" panose="020B0703020202090204" pitchFamily="34" charset="0"/>
              </a:rPr>
              <a:t>k… 		</a:t>
            </a:r>
            <a:r>
              <a:rPr lang="nl-NL" sz="2800" b="1" u="sng">
                <a:solidFill>
                  <a:srgbClr val="FF0000"/>
                </a:solidFill>
                <a:latin typeface="Trebuchet MS" panose="020B0703020202090204" pitchFamily="34" charset="0"/>
              </a:rPr>
              <a:t>k</a:t>
            </a:r>
            <a:r>
              <a:rPr lang="nl-NL" sz="2800">
                <a:solidFill>
                  <a:srgbClr val="FF0000"/>
                </a:solidFill>
                <a:latin typeface="Trebuchet MS" panose="020B0703020202090204" pitchFamily="34" charset="0"/>
              </a:rPr>
              <a:t>ilo…</a:t>
            </a:r>
          </a:p>
          <a:p>
            <a:r>
              <a:rPr lang="nl-NL" sz="2800">
                <a:latin typeface="Trebuchet MS" panose="020B0703020202090204" pitchFamily="34" charset="0"/>
              </a:rPr>
              <a:t>h…			</a:t>
            </a:r>
            <a:r>
              <a:rPr lang="nl-NL" sz="2800" b="1" u="sng">
                <a:solidFill>
                  <a:srgbClr val="FF0000"/>
                </a:solidFill>
                <a:latin typeface="Trebuchet MS" panose="020B0703020202090204" pitchFamily="34" charset="0"/>
              </a:rPr>
              <a:t>h</a:t>
            </a:r>
            <a:r>
              <a:rPr lang="nl-NL" sz="2800">
                <a:solidFill>
                  <a:srgbClr val="FF0000"/>
                </a:solidFill>
                <a:latin typeface="Trebuchet MS" panose="020B0703020202090204" pitchFamily="34" charset="0"/>
              </a:rPr>
              <a:t>ecto…</a:t>
            </a:r>
          </a:p>
          <a:p>
            <a:r>
              <a:rPr lang="nl-NL" sz="2800">
                <a:latin typeface="Trebuchet MS" panose="020B0703020202090204" pitchFamily="34" charset="0"/>
              </a:rPr>
              <a:t>da…		</a:t>
            </a:r>
            <a:r>
              <a:rPr lang="nl-NL" sz="2800" b="1" u="sng">
                <a:solidFill>
                  <a:srgbClr val="FF0000"/>
                </a:solidFill>
                <a:latin typeface="Trebuchet MS" panose="020B0703020202090204" pitchFamily="34" charset="0"/>
              </a:rPr>
              <a:t>d</a:t>
            </a:r>
            <a:r>
              <a:rPr lang="nl-NL" sz="2800">
                <a:solidFill>
                  <a:srgbClr val="FF0000"/>
                </a:solidFill>
                <a:latin typeface="Trebuchet MS" panose="020B0703020202090204" pitchFamily="34" charset="0"/>
              </a:rPr>
              <a:t>ec</a:t>
            </a:r>
            <a:r>
              <a:rPr lang="nl-NL" sz="2800" b="1" u="sng">
                <a:solidFill>
                  <a:srgbClr val="FF0000"/>
                </a:solidFill>
                <a:latin typeface="Trebuchet MS" panose="020B0703020202090204" pitchFamily="34" charset="0"/>
              </a:rPr>
              <a:t>a</a:t>
            </a:r>
            <a:r>
              <a:rPr lang="nl-NL" sz="2800">
                <a:solidFill>
                  <a:srgbClr val="FF0000"/>
                </a:solidFill>
                <a:latin typeface="Trebuchet MS" panose="020B0703020202090204" pitchFamily="34" charset="0"/>
              </a:rPr>
              <a:t>…</a:t>
            </a:r>
          </a:p>
          <a:p>
            <a:endParaRPr lang="nl-NL" sz="2800">
              <a:latin typeface="Trebuchet MS" panose="020B0703020202090204" pitchFamily="34" charset="0"/>
            </a:endParaRPr>
          </a:p>
          <a:p>
            <a:r>
              <a:rPr lang="nl-NL" sz="2800">
                <a:latin typeface="Trebuchet MS" panose="020B0703020202090204" pitchFamily="34" charset="0"/>
              </a:rPr>
              <a:t>d…		</a:t>
            </a:r>
            <a:r>
              <a:rPr lang="nl-NL" sz="2800" b="1" u="sng">
                <a:solidFill>
                  <a:srgbClr val="FF0000"/>
                </a:solidFill>
                <a:latin typeface="Trebuchet MS" panose="020B0703020202090204" pitchFamily="34" charset="0"/>
              </a:rPr>
              <a:t>d</a:t>
            </a:r>
            <a:r>
              <a:rPr lang="nl-NL" sz="2800">
                <a:solidFill>
                  <a:srgbClr val="FF0000"/>
                </a:solidFill>
                <a:latin typeface="Trebuchet MS" panose="020B0703020202090204" pitchFamily="34" charset="0"/>
              </a:rPr>
              <a:t>eci…</a:t>
            </a:r>
          </a:p>
          <a:p>
            <a:r>
              <a:rPr lang="nl-NL" sz="2800">
                <a:latin typeface="Trebuchet MS" panose="020B0703020202090204" pitchFamily="34" charset="0"/>
              </a:rPr>
              <a:t>c…			</a:t>
            </a:r>
            <a:r>
              <a:rPr lang="nl-NL" sz="2800" b="1" u="sng">
                <a:solidFill>
                  <a:srgbClr val="FF0000"/>
                </a:solidFill>
                <a:latin typeface="Trebuchet MS" panose="020B0703020202090204" pitchFamily="34" charset="0"/>
              </a:rPr>
              <a:t>c</a:t>
            </a:r>
            <a:r>
              <a:rPr lang="nl-NL" sz="2800">
                <a:solidFill>
                  <a:srgbClr val="FF0000"/>
                </a:solidFill>
                <a:latin typeface="Trebuchet MS" panose="020B0703020202090204" pitchFamily="34" charset="0"/>
              </a:rPr>
              <a:t>enti…</a:t>
            </a:r>
          </a:p>
          <a:p>
            <a:r>
              <a:rPr lang="nl-NL" sz="2800">
                <a:latin typeface="Trebuchet MS" panose="020B0703020202090204" pitchFamily="34" charset="0"/>
              </a:rPr>
              <a:t>m…		</a:t>
            </a:r>
            <a:r>
              <a:rPr lang="nl-NL" sz="2800" b="1" u="sng">
                <a:solidFill>
                  <a:srgbClr val="FF0000"/>
                </a:solidFill>
                <a:latin typeface="Trebuchet MS" panose="020B0703020202090204" pitchFamily="34" charset="0"/>
              </a:rPr>
              <a:t>m</a:t>
            </a:r>
            <a:r>
              <a:rPr lang="nl-NL" sz="2800">
                <a:solidFill>
                  <a:srgbClr val="FF0000"/>
                </a:solidFill>
                <a:latin typeface="Trebuchet MS" panose="020B0703020202090204" pitchFamily="34" charset="0"/>
              </a:rPr>
              <a:t>illi…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E12A2729-33AC-FDA0-EF15-8A4EF23DFEAD}"/>
                  </a:ext>
                </a:extLst>
              </p:cNvPr>
              <p:cNvSpPr txBox="1"/>
              <p:nvPr/>
            </p:nvSpPr>
            <p:spPr>
              <a:xfrm>
                <a:off x="444520" y="1375701"/>
                <a:ext cx="2889813" cy="26776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r>
                      <a:rPr lang="nl-NL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nl-NL" sz="2800">
                    <a:latin typeface="Trebuchet MS" panose="020B0703020202090204" pitchFamily="34" charset="0"/>
                  </a:rPr>
                  <a:t>1 000 000 000</a:t>
                </a:r>
              </a:p>
              <a:p>
                <a:pPr algn="r"/>
                <a14:m>
                  <m:oMath xmlns:m="http://schemas.openxmlformats.org/officeDocument/2006/math">
                    <m:r>
                      <a:rPr lang="nl-NL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nl-NL" sz="2800">
                    <a:latin typeface="Trebuchet MS" panose="020B0703020202090204" pitchFamily="34" charset="0"/>
                  </a:rPr>
                  <a:t>1 000 000</a:t>
                </a:r>
              </a:p>
              <a:p>
                <a:pPr algn="r"/>
                <a:endParaRPr lang="nl-NL" sz="2800">
                  <a:latin typeface="Trebuchet MS" panose="020B0703020202090204" pitchFamily="34" charset="0"/>
                </a:endParaRPr>
              </a:p>
              <a:p>
                <a:pPr algn="r"/>
                <a14:m>
                  <m:oMath xmlns:m="http://schemas.openxmlformats.org/officeDocument/2006/math">
                    <m:r>
                      <a:rPr lang="nl-NL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nl-NL" sz="2800">
                    <a:latin typeface="Trebuchet MS" panose="020B0703020202090204" pitchFamily="34" charset="0"/>
                  </a:rPr>
                  <a:t>1000</a:t>
                </a:r>
              </a:p>
              <a:p>
                <a:pPr algn="r"/>
                <a14:m>
                  <m:oMath xmlns:m="http://schemas.openxmlformats.org/officeDocument/2006/math">
                    <m:r>
                      <a:rPr lang="nl-NL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nl-NL" sz="2800">
                    <a:latin typeface="Trebuchet MS" panose="020B0703020202090204" pitchFamily="34" charset="0"/>
                  </a:rPr>
                  <a:t>100</a:t>
                </a:r>
              </a:p>
              <a:p>
                <a:pPr algn="r"/>
                <a14:m>
                  <m:oMath xmlns:m="http://schemas.openxmlformats.org/officeDocument/2006/math">
                    <m:r>
                      <a:rPr lang="nl-NL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nl-NL" sz="2800">
                    <a:latin typeface="Trebuchet MS" panose="020B0703020202090204" pitchFamily="34" charset="0"/>
                  </a:rPr>
                  <a:t>10</a:t>
                </a:r>
              </a:p>
            </p:txBody>
          </p:sp>
        </mc:Choice>
        <mc:Fallback xmlns="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E12A2729-33AC-FDA0-EF15-8A4EF23DFE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520" y="1375701"/>
                <a:ext cx="2889813" cy="2677656"/>
              </a:xfrm>
              <a:prstGeom prst="rect">
                <a:avLst/>
              </a:prstGeom>
              <a:blipFill>
                <a:blip r:embed="rId3"/>
                <a:stretch>
                  <a:fillRect t="-2358" r="-4386" b="-5189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kstvak 5">
                <a:extLst>
                  <a:ext uri="{FF2B5EF4-FFF2-40B4-BE49-F238E27FC236}">
                    <a16:creationId xmlns:a16="http://schemas.microsoft.com/office/drawing/2014/main" id="{77FD54DC-8726-7FFF-3833-BFA6BE7FE181}"/>
                  </a:ext>
                </a:extLst>
              </p:cNvPr>
              <p:cNvSpPr txBox="1"/>
              <p:nvPr/>
            </p:nvSpPr>
            <p:spPr>
              <a:xfrm>
                <a:off x="787172" y="3951754"/>
                <a:ext cx="4328932" cy="18684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nl-NL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m:rPr>
                        <m:nor/>
                      </m:rPr>
                      <a:rPr lang="nl-NL" sz="2800">
                        <a:latin typeface="Trebuchet MS" panose="020B0703020202090204" pitchFamily="34" charset="0"/>
                      </a:rPr>
                      <m:t>1</m:t>
                    </m:r>
                  </m:oMath>
                </a14:m>
                <a:r>
                  <a:rPr lang="nl-NL" sz="2800">
                    <a:ea typeface="Cambria Math" panose="02040503050406030204" pitchFamily="18" charset="0"/>
                  </a:rPr>
                  <a:t>				</a:t>
                </a:r>
                <a14:m>
                  <m:oMath xmlns:m="http://schemas.openxmlformats.org/officeDocument/2006/math">
                    <m:r>
                      <a:rPr lang="nl-NL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nl-NL" sz="2800">
                    <a:latin typeface="Trebuchet MS" panose="020B0703020202090204" pitchFamily="34" charset="0"/>
                  </a:rPr>
                  <a:t>1</a:t>
                </a:r>
              </a:p>
              <a:p>
                <a14:m>
                  <m:oMath xmlns:m="http://schemas.openxmlformats.org/officeDocument/2006/math">
                    <m:r>
                      <a:rPr lang="nl-NL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m:rPr>
                        <m:nor/>
                      </m:rPr>
                      <a:rPr lang="nl-NL" sz="2800">
                        <a:latin typeface="Trebuchet MS" panose="020B0703020202090204" pitchFamily="34" charset="0"/>
                      </a:rPr>
                      <m:t>10</m:t>
                    </m:r>
                    <m:r>
                      <a:rPr lang="nl-NL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 sz="2800">
                    <a:ea typeface="Cambria Math" panose="02040503050406030204" pitchFamily="18" charset="0"/>
                  </a:rPr>
                  <a:t>			</a:t>
                </a:r>
                <a14:m>
                  <m:oMath xmlns:m="http://schemas.openxmlformats.org/officeDocument/2006/math">
                    <m:r>
                      <a:rPr lang="nl-NL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nl-NL" sz="2800">
                    <a:latin typeface="Trebuchet MS" panose="020B0703020202090204" pitchFamily="34" charset="0"/>
                  </a:rPr>
                  <a:t>0,1</a:t>
                </a:r>
              </a:p>
              <a:p>
                <a14:m>
                  <m:oMath xmlns:m="http://schemas.openxmlformats.org/officeDocument/2006/math">
                    <m:r>
                      <a:rPr lang="nl-NL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m:rPr>
                        <m:nor/>
                      </m:rPr>
                      <a:rPr lang="nl-NL" sz="2800">
                        <a:latin typeface="Trebuchet MS" panose="020B0703020202090204" pitchFamily="34" charset="0"/>
                      </a:rPr>
                      <m:t>1</m:t>
                    </m:r>
                    <m:r>
                      <m:rPr>
                        <m:nor/>
                      </m:rPr>
                      <a:rPr lang="nl-NL" sz="2800" b="0" i="0">
                        <a:latin typeface="Trebuchet MS" panose="020B0703020202090204" pitchFamily="34" charset="0"/>
                      </a:rPr>
                      <m:t>0</m:t>
                    </m:r>
                    <m:r>
                      <m:rPr>
                        <m:nor/>
                      </m:rPr>
                      <a:rPr lang="nl-NL" sz="2800">
                        <a:latin typeface="Trebuchet MS" panose="020B0703020202090204" pitchFamily="34" charset="0"/>
                      </a:rPr>
                      <m:t>0</m:t>
                    </m:r>
                    <m:r>
                      <a:rPr lang="nl-NL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 sz="2800">
                    <a:ea typeface="Cambria Math" panose="02040503050406030204" pitchFamily="18" charset="0"/>
                  </a:rPr>
                  <a:t>			</a:t>
                </a:r>
                <a14:m>
                  <m:oMath xmlns:m="http://schemas.openxmlformats.org/officeDocument/2006/math">
                    <m:r>
                      <a:rPr lang="nl-NL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nl-NL" sz="2800">
                    <a:latin typeface="Trebuchet MS" panose="020B0703020202090204" pitchFamily="34" charset="0"/>
                  </a:rPr>
                  <a:t>0,01</a:t>
                </a:r>
              </a:p>
              <a:p>
                <a14:m>
                  <m:oMath xmlns:m="http://schemas.openxmlformats.org/officeDocument/2006/math">
                    <m:r>
                      <a:rPr lang="nl-NL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m:rPr>
                        <m:nor/>
                      </m:rPr>
                      <a:rPr lang="nl-NL" sz="2800">
                        <a:latin typeface="Trebuchet MS" panose="020B0703020202090204" pitchFamily="34" charset="0"/>
                      </a:rPr>
                      <m:t>1</m:t>
                    </m:r>
                    <m:r>
                      <m:rPr>
                        <m:nor/>
                      </m:rPr>
                      <a:rPr lang="nl-NL" sz="2800" b="0" i="0">
                        <a:latin typeface="Trebuchet MS" panose="020B0703020202090204" pitchFamily="34" charset="0"/>
                      </a:rPr>
                      <m:t>00</m:t>
                    </m:r>
                    <m:r>
                      <m:rPr>
                        <m:nor/>
                      </m:rPr>
                      <a:rPr lang="nl-NL" sz="2800">
                        <a:latin typeface="Trebuchet MS" panose="020B0703020202090204" pitchFamily="34" charset="0"/>
                      </a:rPr>
                      <m:t>0</m:t>
                    </m:r>
                    <m:r>
                      <a:rPr lang="nl-NL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 sz="2800">
                    <a:ea typeface="Cambria Math" panose="020405030504060302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nl-NL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nl-NL" sz="2800">
                    <a:latin typeface="Trebuchet MS" panose="020B0703020202090204" pitchFamily="34" charset="0"/>
                  </a:rPr>
                  <a:t>0,001</a:t>
                </a:r>
                <a:endParaRPr lang="nl-NL" sz="2800"/>
              </a:p>
            </p:txBody>
          </p:sp>
        </mc:Choice>
        <mc:Fallback xmlns="">
          <p:sp>
            <p:nvSpPr>
              <p:cNvPr id="6" name="Tekstvak 5">
                <a:extLst>
                  <a:ext uri="{FF2B5EF4-FFF2-40B4-BE49-F238E27FC236}">
                    <a16:creationId xmlns:a16="http://schemas.microsoft.com/office/drawing/2014/main" id="{77FD54DC-8726-7FFF-3833-BFA6BE7FE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172" y="3951754"/>
                <a:ext cx="4328932" cy="1868460"/>
              </a:xfrm>
              <a:prstGeom prst="rect">
                <a:avLst/>
              </a:prstGeom>
              <a:blipFill>
                <a:blip r:embed="rId4"/>
                <a:stretch>
                  <a:fillRect t="-4730" b="-473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kstvak 7">
            <a:extLst>
              <a:ext uri="{FF2B5EF4-FFF2-40B4-BE49-F238E27FC236}">
                <a16:creationId xmlns:a16="http://schemas.microsoft.com/office/drawing/2014/main" id="{68B240DF-297D-14CA-81E9-2336721CD0CF}"/>
              </a:ext>
            </a:extLst>
          </p:cNvPr>
          <p:cNvSpPr txBox="1"/>
          <p:nvPr/>
        </p:nvSpPr>
        <p:spPr>
          <a:xfrm>
            <a:off x="8270852" y="2934378"/>
            <a:ext cx="3921147" cy="22467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nl-NL" sz="2000" i="1">
              <a:latin typeface="Trebuchet MS" panose="020B0703020202090204" pitchFamily="34" charset="0"/>
            </a:endParaRPr>
          </a:p>
          <a:p>
            <a:r>
              <a:rPr lang="nl-NL" sz="2000" i="1">
                <a:latin typeface="Trebuchet MS" panose="020B0703020202090204" pitchFamily="34" charset="0"/>
              </a:rPr>
              <a:t>	….l = …liter</a:t>
            </a:r>
          </a:p>
          <a:p>
            <a:r>
              <a:rPr lang="nl-NL" sz="2000" i="1">
                <a:latin typeface="Trebuchet MS" panose="020B0703020202090204" pitchFamily="34" charset="0"/>
              </a:rPr>
              <a:t>	…g = …gram</a:t>
            </a:r>
          </a:p>
          <a:p>
            <a:r>
              <a:rPr lang="nl-NL" sz="2000" i="1">
                <a:latin typeface="Trebuchet MS" panose="020B0703020202090204" pitchFamily="34" charset="0"/>
              </a:rPr>
              <a:t>	…m = …meter</a:t>
            </a:r>
          </a:p>
          <a:p>
            <a:r>
              <a:rPr lang="nl-NL" sz="2000" i="1">
                <a:latin typeface="Trebuchet MS" panose="020B0703020202090204" pitchFamily="34" charset="0"/>
              </a:rPr>
              <a:t>	…m</a:t>
            </a:r>
            <a:r>
              <a:rPr lang="nl-NL" sz="2000" b="1" i="1" baseline="30000">
                <a:solidFill>
                  <a:srgbClr val="FF0000"/>
                </a:solidFill>
                <a:latin typeface="Trebuchet MS" panose="020B0703020202090204" pitchFamily="34" charset="0"/>
              </a:rPr>
              <a:t>2</a:t>
            </a:r>
            <a:r>
              <a:rPr lang="nl-NL" sz="2000" i="1">
                <a:latin typeface="Trebuchet MS" panose="020B0703020202090204" pitchFamily="34" charset="0"/>
              </a:rPr>
              <a:t> = </a:t>
            </a:r>
            <a:r>
              <a:rPr lang="nl-NL" sz="2000" i="1">
                <a:solidFill>
                  <a:srgbClr val="FF0000"/>
                </a:solidFill>
                <a:latin typeface="Trebuchet MS" panose="020B0703020202090204" pitchFamily="34" charset="0"/>
              </a:rPr>
              <a:t>vierkante</a:t>
            </a:r>
            <a:r>
              <a:rPr lang="nl-NL" sz="2000" i="1">
                <a:latin typeface="Trebuchet MS" panose="020B0703020202090204" pitchFamily="34" charset="0"/>
              </a:rPr>
              <a:t> …meter</a:t>
            </a:r>
          </a:p>
          <a:p>
            <a:r>
              <a:rPr lang="nl-NL" sz="2000" i="1">
                <a:latin typeface="Trebuchet MS" panose="020B0703020202090204" pitchFamily="34" charset="0"/>
              </a:rPr>
              <a:t>	…m</a:t>
            </a:r>
            <a:r>
              <a:rPr lang="nl-NL" sz="2000" b="1" i="1" baseline="30000">
                <a:solidFill>
                  <a:srgbClr val="FF0000"/>
                </a:solidFill>
                <a:latin typeface="Trebuchet MS" panose="020B0703020202090204" pitchFamily="34" charset="0"/>
              </a:rPr>
              <a:t>3</a:t>
            </a:r>
            <a:r>
              <a:rPr lang="nl-NL" sz="2000" i="1">
                <a:latin typeface="Trebuchet MS" panose="020B0703020202090204" pitchFamily="34" charset="0"/>
              </a:rPr>
              <a:t> = </a:t>
            </a:r>
            <a:r>
              <a:rPr lang="nl-NL" sz="2000" i="1">
                <a:solidFill>
                  <a:srgbClr val="FF0000"/>
                </a:solidFill>
                <a:latin typeface="Trebuchet MS" panose="020B0703020202090204" pitchFamily="34" charset="0"/>
              </a:rPr>
              <a:t>kubieke</a:t>
            </a:r>
            <a:r>
              <a:rPr lang="nl-NL" sz="2000" i="1">
                <a:latin typeface="Trebuchet MS" panose="020B0703020202090204" pitchFamily="34" charset="0"/>
              </a:rPr>
              <a:t> …meter</a:t>
            </a:r>
          </a:p>
          <a:p>
            <a:endParaRPr lang="nl-NL" sz="2000" i="1">
              <a:latin typeface="Trebuchet MS" panose="020B070302020209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F9BDFC33-EDE1-E559-8D9A-7E418A94F10C}"/>
                  </a:ext>
                </a:extLst>
              </p:cNvPr>
              <p:cNvSpPr txBox="1"/>
              <p:nvPr/>
            </p:nvSpPr>
            <p:spPr>
              <a:xfrm>
                <a:off x="8239795" y="6112602"/>
                <a:ext cx="2257876" cy="58477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NL" b="1">
                    <a:latin typeface="Trebuchet MS" panose="020B0703020202090204" pitchFamily="34" charset="0"/>
                  </a:rPr>
                  <a:t>M…</a:t>
                </a:r>
                <a:r>
                  <a:rPr lang="nl-NL">
                    <a:latin typeface="Trebuchet MS" panose="020B070302020209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nl-NL">
                    <a:latin typeface="Trebuchet MS" panose="020B0703020202090204" pitchFamily="34" charset="0"/>
                  </a:rPr>
                  <a:t> </a:t>
                </a:r>
                <a:r>
                  <a:rPr lang="nl-NL" b="1">
                    <a:latin typeface="Trebuchet MS" panose="020B0703020202090204" pitchFamily="34" charset="0"/>
                  </a:rPr>
                  <a:t>m… </a:t>
                </a:r>
                <a14:m>
                  <m:oMath xmlns:m="http://schemas.openxmlformats.org/officeDocument/2006/math">
                    <m:r>
                      <a:rPr lang="nl-NL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nl-NL">
                    <a:latin typeface="Trebuchet MS" panose="020B0703020202090204" pitchFamily="34" charset="0"/>
                  </a:rPr>
                  <a:t> </a:t>
                </a:r>
                <a:r>
                  <a:rPr lang="nl-NL" b="1">
                    <a:latin typeface="Trebuchet MS" panose="020B0703020202090204" pitchFamily="34" charset="0"/>
                  </a:rPr>
                  <a:t>m</a:t>
                </a:r>
              </a:p>
              <a:p>
                <a:pPr algn="ctr"/>
                <a:r>
                  <a:rPr lang="nl-NL" sz="1400">
                    <a:latin typeface="Trebuchet MS" panose="020B0703020202090204" pitchFamily="34" charset="0"/>
                  </a:rPr>
                  <a:t>Mega….   milli….    meter</a:t>
                </a:r>
                <a:endParaRPr lang="nl-NL">
                  <a:latin typeface="Trebuchet MS" panose="020B0703020202090204" pitchFamily="34" charset="0"/>
                </a:endParaRPr>
              </a:p>
            </p:txBody>
          </p:sp>
        </mc:Choice>
        <mc:Fallback xmlns="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F9BDFC33-EDE1-E559-8D9A-7E418A94F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9795" y="6112602"/>
                <a:ext cx="2257876" cy="584775"/>
              </a:xfrm>
              <a:prstGeom prst="rect">
                <a:avLst/>
              </a:prstGeom>
              <a:blipFill>
                <a:blip r:embed="rId5"/>
                <a:stretch>
                  <a:fillRect t="-4255" b="-8511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kstvak 12">
            <a:extLst>
              <a:ext uri="{FF2B5EF4-FFF2-40B4-BE49-F238E27FC236}">
                <a16:creationId xmlns:a16="http://schemas.microsoft.com/office/drawing/2014/main" id="{344206E2-5A13-5E6C-F2AF-9E647916A208}"/>
              </a:ext>
            </a:extLst>
          </p:cNvPr>
          <p:cNvSpPr txBox="1"/>
          <p:nvPr/>
        </p:nvSpPr>
        <p:spPr>
          <a:xfrm>
            <a:off x="8239795" y="5723290"/>
            <a:ext cx="1025742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nl-NL" b="1">
                <a:solidFill>
                  <a:schemeClr val="bg1"/>
                </a:solidFill>
                <a:latin typeface="Trebuchet MS" panose="020B0703020202090204" pitchFamily="34" charset="0"/>
              </a:rPr>
              <a:t>Let op!</a:t>
            </a:r>
            <a:endParaRPr lang="nl-NL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BFF645CB-CDB9-E0BB-CC3E-4EA442FA36F1}"/>
              </a:ext>
            </a:extLst>
          </p:cNvPr>
          <p:cNvSpPr txBox="1"/>
          <p:nvPr/>
        </p:nvSpPr>
        <p:spPr>
          <a:xfrm>
            <a:off x="578922" y="374406"/>
            <a:ext cx="45371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="1">
                <a:latin typeface="Trebuchet MS" panose="020B0703020202090204" pitchFamily="34" charset="0"/>
              </a:rPr>
              <a:t>Metrieke</a:t>
            </a:r>
            <a:r>
              <a:rPr lang="nl-NL" sz="3600">
                <a:latin typeface="Trebuchet MS" panose="020B0703020202090204" pitchFamily="34" charset="0"/>
              </a:rPr>
              <a:t> stelsel</a:t>
            </a:r>
            <a:endParaRPr lang="nl-NL" sz="3600"/>
          </a:p>
        </p:txBody>
      </p:sp>
    </p:spTree>
    <p:extLst>
      <p:ext uri="{BB962C8B-B14F-4D97-AF65-F5344CB8AC3E}">
        <p14:creationId xmlns:p14="http://schemas.microsoft.com/office/powerpoint/2010/main" val="639217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9D2D3E8-3786-BA04-0A25-3939DA7A8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828" y="569601"/>
            <a:ext cx="33020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4CFFE114-2A1D-8F12-F03E-00F87BA5F769}"/>
              </a:ext>
            </a:extLst>
          </p:cNvPr>
          <p:cNvSpPr txBox="1"/>
          <p:nvPr/>
        </p:nvSpPr>
        <p:spPr>
          <a:xfrm>
            <a:off x="708660" y="569601"/>
            <a:ext cx="60990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1">
                <a:latin typeface="Trebuchet MS" panose="020B0603020202020204" pitchFamily="34" charset="0"/>
              </a:rPr>
              <a:t>Oppervlakte</a:t>
            </a:r>
            <a:endParaRPr lang="nl-NL" sz="400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86D48BF-1075-8DF4-70AE-D4E1AF830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412" y="569601"/>
            <a:ext cx="2241296" cy="202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12328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51988</TotalTime>
  <Words>5614</Words>
  <Application>Microsoft Macintosh PowerPoint</Application>
  <PresentationFormat>Breedbeeld</PresentationFormat>
  <Paragraphs>1512</Paragraphs>
  <Slides>81</Slides>
  <Notes>11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11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81</vt:i4>
      </vt:variant>
    </vt:vector>
  </HeadingPairs>
  <TitlesOfParts>
    <vt:vector size="93" baseType="lpstr">
      <vt:lpstr>Aptos</vt:lpstr>
      <vt:lpstr>Arial</vt:lpstr>
      <vt:lpstr>Arial Narrow</vt:lpstr>
      <vt:lpstr>Calibri</vt:lpstr>
      <vt:lpstr>Calibri Light</vt:lpstr>
      <vt:lpstr>Cambria Math</vt:lpstr>
      <vt:lpstr>Times New Roman</vt:lpstr>
      <vt:lpstr>Trebuchet MS</vt:lpstr>
      <vt:lpstr>Wingdings</vt:lpstr>
      <vt:lpstr>Wingdings 2</vt:lpstr>
      <vt:lpstr>Wingdings 3</vt:lpstr>
      <vt:lpstr>Metropolitan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Joep Roozen</dc:creator>
  <cp:lastModifiedBy>Joep Roozen</cp:lastModifiedBy>
  <cp:revision>584</cp:revision>
  <cp:lastPrinted>2025-03-11T10:40:48Z</cp:lastPrinted>
  <dcterms:created xsi:type="dcterms:W3CDTF">2023-03-18T17:31:32Z</dcterms:created>
  <dcterms:modified xsi:type="dcterms:W3CDTF">2025-03-24T10:16:30Z</dcterms:modified>
</cp:coreProperties>
</file>